
<file path=[Content_Types].xml><?xml version="1.0" encoding="utf-8"?>
<Types xmlns="http://schemas.openxmlformats.org/package/2006/content-types">
  <Override PartName="/ppt/slideMasters/slideMaster3.xml" ContentType="application/vnd.openxmlformats-officedocument.presentationml.slideMaster+xml"/>
  <Override PartName="/ppt/slides/slide47.xml" ContentType="application/vnd.openxmlformats-officedocument.presentationml.slide+xml"/>
  <Override PartName="/ppt/slides/slide58.xml" ContentType="application/vnd.openxmlformats-officedocument.presentationml.slide+xml"/>
  <Override PartName="/ppt/slides/slide94.xml" ContentType="application/vnd.openxmlformats-officedocument.presentationml.slide+xml"/>
  <Override PartName="/ppt/slideLayouts/slideLayout57.xml" ContentType="application/vnd.openxmlformats-officedocument.presentationml.slideLayout+xml"/>
  <Override PartName="/ppt/theme/theme5.xml" ContentType="application/vnd.openxmlformats-officedocument.theme+xml"/>
  <Override PartName="/ppt/notesSlides/notesSlide2.xml" ContentType="application/vnd.openxmlformats-officedocument.presentationml.notesSlide+xml"/>
  <Override PartName="/ppt/slides/slide36.xml" ContentType="application/vnd.openxmlformats-officedocument.presentationml.slide+xml"/>
  <Override PartName="/ppt/slides/slide83.xml" ContentType="application/vnd.openxmlformats-officedocument.presentationml.slide+xml"/>
  <Override PartName="/ppt/slideLayouts/slideLayout46.xml" ContentType="application/vnd.openxmlformats-officedocument.presentationml.slideLayout+xml"/>
  <Override PartName="/ppt/notesSlides/notesSlide38.xml" ContentType="application/vnd.openxmlformats-officedocument.presentationml.notesSlide+xml"/>
  <Override PartName="/ppt/notesSlides/notesSlide49.xml" ContentType="application/vnd.openxmlformats-officedocument.presentationml.notesSlide+xml"/>
  <Override PartName="/ppt/slides/slide25.xml" ContentType="application/vnd.openxmlformats-officedocument.presentationml.slide+xml"/>
  <Override PartName="/ppt/slides/slide72.xml" ContentType="application/vnd.openxmlformats-officedocument.presentationml.slide+xml"/>
  <Override PartName="/ppt/slideLayouts/slideLayout2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82.xml" ContentType="application/vnd.openxmlformats-officedocument.presentationml.slideLayout+xml"/>
  <Override PartName="/ppt/notesSlides/notesSlide27.xml" ContentType="application/vnd.openxmlformats-officedocument.presentationml.notesSlide+xml"/>
  <Default Extension="xml" ContentType="application/xml"/>
  <Override PartName="/ppt/slides/slide14.xml" ContentType="application/vnd.openxmlformats-officedocument.presentationml.slide+xml"/>
  <Override PartName="/ppt/slides/slide5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71.xml" ContentType="application/vnd.openxmlformats-officedocument.presentationml.slideLayout+xml"/>
  <Override PartName="/ppt/notesSlides/notesSlide16.xml" ContentType="application/vnd.openxmlformats-officedocument.presentationml.notesSlide+xml"/>
  <Override PartName="/ppt/tableStyles.xml" ContentType="application/vnd.openxmlformats-officedocument.presentationml.tableStyles+xml"/>
  <Override PartName="/ppt/notesSlides/notesSlide4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30.xml" ContentType="application/vnd.openxmlformats-officedocument.presentationml.notesSlide+xml"/>
  <Override PartName="/ppt/slides/slide99.xml" ContentType="application/vnd.openxmlformats-officedocument.presentationml.slide+xml"/>
  <Override PartName="/ppt/notesSlides/notesSlide7.xml" ContentType="application/vnd.openxmlformats-officedocument.presentationml.notesSlide+xml"/>
  <Override PartName="/ppt/slides/slide77.xml" ContentType="application/vnd.openxmlformats-officedocument.presentationml.slide+xml"/>
  <Override PartName="/ppt/slides/slide88.xml" ContentType="application/vnd.openxmlformats-officedocument.presentationml.slide+xml"/>
  <Override PartName="/ppt/slideLayouts/slideLayout87.xml" ContentType="application/vnd.openxmlformats-officedocument.presentationml.slideLayout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66.xml" ContentType="application/vnd.openxmlformats-officedocument.presentationml.slide+xml"/>
  <Override PartName="/ppt/slides/slide103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Layouts/slideLayout29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s/slide55.xml" ContentType="application/vnd.openxmlformats-officedocument.presentationml.slide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65.xml" ContentType="application/vnd.openxmlformats-officedocument.presentationml.slideLayout+xml"/>
  <Override PartName="/ppt/slides/slide33.xml" ContentType="application/vnd.openxmlformats-officedocument.presentationml.slide+xml"/>
  <Override PartName="/ppt/slides/slide44.xml" ContentType="application/vnd.openxmlformats-officedocument.presentationml.slide+xml"/>
  <Override PartName="/ppt/slides/slide80.xml" ContentType="application/vnd.openxmlformats-officedocument.presentationml.slide+xml"/>
  <Override PartName="/ppt/slides/slide91.xml" ContentType="application/vnd.openxmlformats-officedocument.presentationml.slide+xml"/>
  <Override PartName="/ppt/slideLayouts/slideLayout43.xml" ContentType="application/vnd.openxmlformats-officedocument.presentationml.slideLayout+xml"/>
  <Override PartName="/ppt/slideLayouts/slideLayout54.xml" ContentType="application/vnd.openxmlformats-officedocument.presentationml.slideLayout+xml"/>
  <Override PartName="/ppt/notesSlides/notesSlide46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22.xml" ContentType="application/vnd.openxmlformats-officedocument.presentationml.slide+xml"/>
  <Override PartName="/ppt/slideLayouts/slideLayout32.xml" ContentType="application/vnd.openxmlformats-officedocument.presentationml.slideLayout+xml"/>
  <Override PartName="/ppt/notesSlides/notesSlide2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Layouts/slideLayout21.xml" ContentType="application/vnd.openxmlformats-officedocument.presentationml.slideLayout+xml"/>
  <Override PartName="/ppt/notesSlides/notesSlide13.xml" ContentType="application/vnd.openxmlformats-officedocument.presentationml.notesSlide+xml"/>
  <Override PartName="/ppt/slideLayouts/slideLayout10.xml" ContentType="application/vnd.openxmlformats-officedocument.presentationml.slideLayout+xml"/>
  <Override PartName="/ppt/slides/slide89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49.xml" ContentType="application/vnd.openxmlformats-officedocument.presentationml.slide+xml"/>
  <Override PartName="/ppt/slides/slide78.xml" ContentType="application/vnd.openxmlformats-officedocument.presentationml.slide+xml"/>
  <Override PartName="/ppt/slides/slide96.xml" ContentType="application/vnd.openxmlformats-officedocument.presentationml.slide+xml"/>
  <Override PartName="/ppt/slideLayouts/slideLayout59.xml" ContentType="application/vnd.openxmlformats-officedocument.presentationml.slideLayout+xml"/>
  <Override PartName="/ppt/slideLayouts/slideLayout88.xml" ContentType="application/vnd.openxmlformats-officedocument.presentationml.slideLayout+xml"/>
  <Override PartName="/ppt/theme/theme7.xml" ContentType="application/vnd.openxmlformats-officedocument.them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s/slide56.xml" ContentType="application/vnd.openxmlformats-officedocument.presentationml.slide+xml"/>
  <Override PartName="/ppt/slides/slide67.xml" ContentType="application/vnd.openxmlformats-officedocument.presentationml.slide+xml"/>
  <Override PartName="/ppt/slides/slide85.xml" ContentType="application/vnd.openxmlformats-officedocument.presentationml.slide+xml"/>
  <Override PartName="/ppt/slides/slide104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77.xml" ContentType="application/vnd.openxmlformats-officedocument.presentationml.slideLayout+xml"/>
  <Override PartName="/ppt/metadata" ContentType="application/binary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s/slide45.xml" ContentType="application/vnd.openxmlformats-officedocument.presentationml.slide+xml"/>
  <Override PartName="/ppt/slides/slide74.xml" ContentType="application/vnd.openxmlformats-officedocument.presentationml.slide+xml"/>
  <Override PartName="/ppt/slides/slide92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slideLayouts/slideLayout55.xml" ContentType="application/vnd.openxmlformats-officedocument.presentationml.slideLayout+xml"/>
  <Override PartName="/ppt/slideLayouts/slideLayout84.xml" ContentType="application/vnd.openxmlformats-officedocument.presentationml.slideLayout+xml"/>
  <Override PartName="/ppt/notesSlides/notesSlide29.xml" ContentType="application/vnd.openxmlformats-officedocument.presentationml.notesSlide+xml"/>
  <Override PartName="/ppt/notesSlides/notesSlide47.xml" ContentType="application/vnd.openxmlformats-officedocument.presentationml.notesSlid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34.xml" ContentType="application/vnd.openxmlformats-officedocument.presentationml.slide+xml"/>
  <Override PartName="/ppt/slides/slide52.xml" ContentType="application/vnd.openxmlformats-officedocument.presentationml.slide+xml"/>
  <Override PartName="/ppt/slides/slide63.xml" ContentType="application/vnd.openxmlformats-officedocument.presentationml.slide+xml"/>
  <Override PartName="/ppt/slides/slide81.xml" ContentType="application/vnd.openxmlformats-officedocument.presentationml.slide+xml"/>
  <Override PartName="/ppt/slides/slide100.xml" ContentType="application/vnd.openxmlformats-officedocument.presentationml.slide+xml"/>
  <Override PartName="/ppt/slideLayouts/slideLayout1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73.xml" ContentType="application/vnd.openxmlformats-officedocument.presentationml.slideLayout+xml"/>
  <Override PartName="/ppt/notesSlides/notesSlide18.xml" ContentType="application/vnd.openxmlformats-officedocument.presentationml.notesSlide+xml"/>
  <Override PartName="/ppt/notesSlides/notesSlide36.xml" ContentType="application/vnd.openxmlformats-officedocument.presentationml.notesSlide+xml"/>
  <Default Extension="wmf" ContentType="image/x-wmf"/>
  <Default Extension="rels" ContentType="application/vnd.openxmlformats-package.relationships+xml"/>
  <Override PartName="/ppt/slides/slide23.xml" ContentType="application/vnd.openxmlformats-officedocument.presentationml.slide+xml"/>
  <Override PartName="/ppt/slides/slide41.xml" ContentType="application/vnd.openxmlformats-officedocument.presentationml.slide+xml"/>
  <Override PartName="/ppt/slides/slide70.xml" ContentType="application/vnd.openxmlformats-officedocument.presentationml.slide+xml"/>
  <Override PartName="/ppt/slideLayouts/slideLayout2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80.xml" ContentType="application/vnd.openxmlformats-officedocument.presentationml.slideLayout+xml"/>
  <Override PartName="/ppt/notesSlides/notesSlide25.xml" ContentType="application/vnd.openxmlformats-officedocument.presentationml.notesSlide+xml"/>
  <Override PartName="/ppt/notesSlides/notesSlide43.xml" ContentType="application/vnd.openxmlformats-officedocument.presentationml.notesSlide+xml"/>
  <Override PartName="/ppt/slides/slide12.xml" ContentType="application/vnd.openxmlformats-officedocument.presentationml.slide+xml"/>
  <Override PartName="/ppt/slides/slide30.xml" ContentType="application/vnd.openxmlformats-officedocument.presentationml.slide+xml"/>
  <Override PartName="/ppt/slideLayouts/slideLayout11.xml" ContentType="application/vnd.openxmlformats-officedocument.presentationml.slideLayout+xml"/>
  <Override PartName="/ppt/slideLayouts/slideLayout40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50.xml" ContentType="application/vnd.openxmlformats-officedocument.presentationml.notesSlide+xml"/>
  <Override PartName="/ppt/slideMasters/slideMaster6.xml" ContentType="application/vnd.openxmlformats-officedocument.presentationml.slideMaster+xml"/>
  <Override PartName="/ppt/slides/slide79.xml" ContentType="application/vnd.openxmlformats-officedocument.presentationml.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68.xml" ContentType="application/vnd.openxmlformats-officedocument.presentationml.slide+xml"/>
  <Override PartName="/ppt/slides/slide97.xml" ContentType="application/vnd.openxmlformats-officedocument.presentationml.slide+xml"/>
  <Override PartName="/ppt/slideLayouts/slideLayout9.xml" ContentType="application/vnd.openxmlformats-officedocument.presentationml.slideLayout+xml"/>
  <Override PartName="/ppt/slideLayouts/slideLayout78.xml" ContentType="application/vnd.openxmlformats-officedocument.presentationml.slideLayout+xml"/>
  <Override PartName="/ppt/notesSlides/notesSlide5.xml" ContentType="application/vnd.openxmlformats-officedocument.presentationml.notesSlide+xml"/>
  <Override PartName="/ppt/slideMasters/slideMaster2.xml" ContentType="application/vnd.openxmlformats-officedocument.presentationml.slideMaster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57.xml" ContentType="application/vnd.openxmlformats-officedocument.presentationml.slide+xml"/>
  <Override PartName="/ppt/slides/slide75.xml" ContentType="application/vnd.openxmlformats-officedocument.presentationml.slide+xml"/>
  <Override PartName="/ppt/slides/slide86.xml" ContentType="application/vnd.openxmlformats-officedocument.presentationml.slide+xml"/>
  <Override PartName="/ppt/slides/slide105.xml" ContentType="application/vnd.openxmlformats-officedocument.presentationml.slide+xml"/>
  <Override PartName="/ppt/slideLayouts/slideLayout3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4.xml" ContentType="application/vnd.openxmlformats-officedocument.theme+xml"/>
  <Override PartName="/ppt/slideLayouts/slideLayout67.xml" ContentType="application/vnd.openxmlformats-officedocument.presentationml.slideLayout+xml"/>
  <Override PartName="/ppt/slideLayouts/slideLayout85.xml" ContentType="application/vnd.openxmlformats-officedocument.presentationml.slideLayout+xml"/>
  <Override PartName="/ppt/notesSlides/notesSlide1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46.xml" ContentType="application/vnd.openxmlformats-officedocument.presentationml.slide+xml"/>
  <Override PartName="/ppt/slides/slide64.xml" ContentType="application/vnd.openxmlformats-officedocument.presentationml.slide+xml"/>
  <Override PartName="/ppt/slides/slide93.xml" ContentType="application/vnd.openxmlformats-officedocument.presentationml.slide+xml"/>
  <Override PartName="/ppt/slides/slide101.xml" ContentType="application/vnd.openxmlformats-officedocument.presentationml.slide+xml"/>
  <Override PartName="/ppt/slideLayouts/slideLayout5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74.xml" ContentType="application/vnd.openxmlformats-officedocument.presentationml.slideLayout+xml"/>
  <Override PartName="/ppt/notesSlides/notesSlide19.xml" ContentType="application/vnd.openxmlformats-officedocument.presentationml.notesSlide+xml"/>
  <Override PartName="/ppt/notesSlides/notesSlide48.xml" ContentType="application/vnd.openxmlformats-officedocument.presentationml.notesSlide+xml"/>
  <Override PartName="/ppt/slides/slide24.xml" ContentType="application/vnd.openxmlformats-officedocument.presentationml.slide+xml"/>
  <Override PartName="/ppt/slides/slide35.xml" ContentType="application/vnd.openxmlformats-officedocument.presentationml.slide+xml"/>
  <Override PartName="/ppt/slides/slide53.xml" ContentType="application/vnd.openxmlformats-officedocument.presentationml.slide+xml"/>
  <Override PartName="/ppt/slides/slide71.xml" ContentType="application/vnd.openxmlformats-officedocument.presentationml.slide+xml"/>
  <Override PartName="/ppt/slides/slide82.xml" ContentType="application/vnd.openxmlformats-officedocument.presentationml.slide+xml"/>
  <Default Extension="jpeg" ContentType="image/jpeg"/>
  <Override PartName="/ppt/slideLayouts/slideLayout16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81.xml" ContentType="application/vnd.openxmlformats-officedocument.presentationml.slideLayout+xml"/>
  <Override PartName="/ppt/notesSlides/notesSlide37.xml" ContentType="application/vnd.openxmlformats-officedocument.presentationml.notesSlide+xml"/>
  <Override PartName="/ppt/slides/slide13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6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70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44.xml" ContentType="application/vnd.openxmlformats-officedocument.presentationml.notesSlide+xml"/>
  <Override PartName="/ppt/slides/slide20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30.xml" ContentType="application/vnd.openxmlformats-officedocument.presentationml.slideLayout+xml"/>
  <Override PartName="/ppt/notesSlides/notesSlide2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40.xml" ContentType="application/vnd.openxmlformats-officedocument.presentationml.notesSlide+xml"/>
  <Override PartName="/ppt/slides/slide98.xml" ContentType="application/vnd.openxmlformats-officedocument.presentationml.slide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slides/slide69.xml" ContentType="application/vnd.openxmlformats-officedocument.presentationml.slide+xml"/>
  <Override PartName="/ppt/slides/slide87.xml" ContentType="application/vnd.openxmlformats-officedocument.presentationml.slide+xml"/>
  <Override PartName="/ppt/slides/slide106.xml" ContentType="application/vnd.openxmlformats-officedocument.presentationml.slide+xml"/>
  <Override PartName="/ppt/slideLayouts/slideLayout6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s/slide29.xml" ContentType="application/vnd.openxmlformats-officedocument.presentationml.slide+xml"/>
  <Override PartName="/ppt/slides/slide76.xml" ContentType="application/vnd.openxmlformats-officedocument.presentationml.slide+xml"/>
  <Override PartName="/ppt/slideLayouts/slideLayout39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54.xml" ContentType="application/vnd.openxmlformats-officedocument.presentationml.slide+xml"/>
  <Override PartName="/ppt/slides/slide65.xml" ContentType="application/vnd.openxmlformats-officedocument.presentationml.slide+xml"/>
  <Override PartName="/ppt/slides/slide102.xml" ContentType="application/vnd.openxmlformats-officedocument.presentationml.slide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s/slide43.xml" ContentType="application/vnd.openxmlformats-officedocument.presentationml.slide+xml"/>
  <Override PartName="/ppt/slides/slide90.xml" ContentType="application/vnd.openxmlformats-officedocument.presentationml.slide+xml"/>
  <Override PartName="/ppt/theme/theme1.xml" ContentType="application/vnd.openxmlformats-officedocument.theme+xml"/>
  <Override PartName="/ppt/slideLayouts/slideLayout53.xml" ContentType="application/vnd.openxmlformats-officedocument.presentationml.slideLayout+xml"/>
  <Override PartName="/ppt/notesSlides/notesSlide45.xml" ContentType="application/vnd.openxmlformats-officedocument.presentationml.notesSlide+xml"/>
  <Override PartName="/ppt/slides/slide32.xml" ContentType="application/vnd.openxmlformats-officedocument.presentationml.slide+xml"/>
  <Default Extension="fntdata" ContentType="application/x-fontdata"/>
  <Override PartName="/ppt/slideLayouts/slideLayout42.xml" ContentType="application/vnd.openxmlformats-officedocument.presentationml.slideLayout+xml"/>
  <Override PartName="/ppt/notesSlides/notesSlide34.xml" ContentType="application/vnd.openxmlformats-officedocument.presentationml.notesSlide+xml"/>
  <Override PartName="/ppt/slides/slide10.xml" ContentType="application/vnd.openxmlformats-officedocument.presentationml.slide+xml"/>
  <Override PartName="/ppt/slides/slide21.xml" ContentType="application/vnd.openxmlformats-officedocument.presentationml.slide+xml"/>
  <Override PartName="/ppt/slideLayouts/slideLayout20.xml" ContentType="application/vnd.openxmlformats-officedocument.presentationml.slideLayout+xml"/>
  <Override PartName="/ppt/slideLayouts/slideLayout31.xml" ContentType="application/vnd.openxmlformats-officedocument.presentationml.slideLayout+xml"/>
  <Override PartName="/ppt/notesSlides/notesSlide23.xml" ContentType="application/vnd.openxmlformats-officedocument.presentationml.notesSlide+xml"/>
  <Override PartName="/ppt/notesSlides/notesSlide12.xml" ContentType="application/vnd.openxmlformats-officedocument.presentationml.notesSlide+xml"/>
  <Override PartName="/ppt/slideMasters/slideMaster4.xml" ContentType="application/vnd.openxmlformats-officedocument.presentationml.slideMaster+xml"/>
  <Override PartName="/ppt/slides/slide9.xml" ContentType="application/vnd.openxmlformats-officedocument.presentationml.slide+xml"/>
  <Override PartName="/ppt/slides/slide59.xml" ContentType="application/vnd.openxmlformats-officedocument.presentationml.slide+xml"/>
  <Override PartName="/ppt/viewProps.xml" ContentType="application/vnd.openxmlformats-officedocument.presentationml.viewProps+xml"/>
  <Override PartName="/ppt/slideLayouts/slideLayout69.xml" ContentType="application/vnd.openxmlformats-officedocument.presentationml.slideLayout+xml"/>
  <Override PartName="/ppt/theme/theme6.xml" ContentType="application/vnd.openxmlformats-officedocument.theme+xml"/>
  <Override PartName="/ppt/slides/slide48.xml" ContentType="application/vnd.openxmlformats-officedocument.presentationml.slide+xml"/>
  <Override PartName="/ppt/slides/slide95.xml" ContentType="application/vnd.openxmlformats-officedocument.presentationml.slide+xml"/>
  <Override PartName="/ppt/slideLayouts/slideLayout58.xml" ContentType="application/vnd.openxmlformats-officedocument.presentationml.slideLayout+xml"/>
  <Override PartName="/ppt/notesSlides/notesSlide3.xml" ContentType="application/vnd.openxmlformats-officedocument.presentationml.notesSlide+xml"/>
  <Default Extension="bin" ContentType="application/vnd.openxmlformats-officedocument.oleObject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73.xml" ContentType="application/vnd.openxmlformats-officedocument.presentationml.slide+xml"/>
  <Override PartName="/ppt/slides/slide84.xml" ContentType="application/vnd.openxmlformats-officedocument.presentationml.slide+xml"/>
  <Override PartName="/ppt/presProps.xml" ContentType="application/vnd.openxmlformats-officedocument.presentationml.presProps+xml"/>
  <Override PartName="/ppt/slideLayouts/slideLayout3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83.xml" ContentType="application/vnd.openxmlformats-officedocument.presentationml.slideLayout+xml"/>
  <Override PartName="/ppt/notesSlides/notesSlide3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62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72.xml" ContentType="application/vnd.openxmlformats-officedocument.presentationml.slideLayout+xml"/>
  <Override PartName="/ppt/notesSlides/notesSlide17.xml" ContentType="application/vnd.openxmlformats-officedocument.presentationml.notesSlide+xml"/>
  <Override PartName="/ppt/notesSlides/notesSlide28.xml" ContentType="application/vnd.openxmlformats-officedocument.presentationml.notesSlide+xml"/>
  <Override PartName="/ppt/slides/slide51.xml" ContentType="application/vnd.openxmlformats-officedocument.presentationml.slide+xml"/>
  <Override PartName="/ppt/slideLayouts/slideLayout14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s/slide40.xml" ContentType="application/vnd.openxmlformats-officedocument.presentationml.slide+xml"/>
  <Override PartName="/ppt/slideLayouts/slideLayout50.xml" ContentType="application/vnd.openxmlformats-officedocument.presentationml.slideLayout+xml"/>
  <Override PartName="/ppt/notesSlides/notesSlide42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1.xml" ContentType="application/vnd.openxmlformats-officedocument.presentationml.notesSlide+xml"/>
  <Default Extension="vml" ContentType="application/vnd.openxmlformats-officedocument.vmlDrawing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1" r:id="rId2"/>
    <p:sldMasterId id="2147483679" r:id="rId3"/>
    <p:sldMasterId id="2147483695" r:id="rId4"/>
    <p:sldMasterId id="2147483711" r:id="rId5"/>
    <p:sldMasterId id="2147483727" r:id="rId6"/>
  </p:sldMasterIdLst>
  <p:notesMasterIdLst>
    <p:notesMasterId r:id="rId113"/>
  </p:notesMasterIdLst>
  <p:sldIdLst>
    <p:sldId id="256" r:id="rId7"/>
    <p:sldId id="257" r:id="rId8"/>
    <p:sldId id="258" r:id="rId9"/>
    <p:sldId id="259" r:id="rId10"/>
    <p:sldId id="260" r:id="rId11"/>
    <p:sldId id="261" r:id="rId12"/>
    <p:sldId id="342" r:id="rId13"/>
    <p:sldId id="343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273" r:id="rId26"/>
    <p:sldId id="274" r:id="rId27"/>
    <p:sldId id="275" r:id="rId28"/>
    <p:sldId id="276" r:id="rId29"/>
    <p:sldId id="277" r:id="rId30"/>
    <p:sldId id="278" r:id="rId31"/>
    <p:sldId id="279" r:id="rId32"/>
    <p:sldId id="280" r:id="rId33"/>
    <p:sldId id="344" r:id="rId34"/>
    <p:sldId id="281" r:id="rId35"/>
    <p:sldId id="282" r:id="rId36"/>
    <p:sldId id="283" r:id="rId37"/>
    <p:sldId id="284" r:id="rId38"/>
    <p:sldId id="285" r:id="rId39"/>
    <p:sldId id="286" r:id="rId40"/>
    <p:sldId id="287" r:id="rId41"/>
    <p:sldId id="288" r:id="rId42"/>
    <p:sldId id="289" r:id="rId43"/>
    <p:sldId id="290" r:id="rId44"/>
    <p:sldId id="291" r:id="rId45"/>
    <p:sldId id="292" r:id="rId46"/>
    <p:sldId id="293" r:id="rId47"/>
    <p:sldId id="294" r:id="rId48"/>
    <p:sldId id="295" r:id="rId49"/>
    <p:sldId id="296" r:id="rId50"/>
    <p:sldId id="297" r:id="rId51"/>
    <p:sldId id="298" r:id="rId52"/>
    <p:sldId id="299" r:id="rId53"/>
    <p:sldId id="300" r:id="rId54"/>
    <p:sldId id="301" r:id="rId55"/>
    <p:sldId id="302" r:id="rId56"/>
    <p:sldId id="303" r:id="rId57"/>
    <p:sldId id="406" r:id="rId58"/>
    <p:sldId id="407" r:id="rId59"/>
    <p:sldId id="402" r:id="rId60"/>
    <p:sldId id="403" r:id="rId61"/>
    <p:sldId id="404" r:id="rId62"/>
    <p:sldId id="405" r:id="rId63"/>
    <p:sldId id="314" r:id="rId64"/>
    <p:sldId id="408" r:id="rId65"/>
    <p:sldId id="409" r:id="rId66"/>
    <p:sldId id="410" r:id="rId67"/>
    <p:sldId id="411" r:id="rId68"/>
    <p:sldId id="412" r:id="rId69"/>
    <p:sldId id="413" r:id="rId70"/>
    <p:sldId id="414" r:id="rId71"/>
    <p:sldId id="415" r:id="rId72"/>
    <p:sldId id="416" r:id="rId73"/>
    <p:sldId id="417" r:id="rId74"/>
    <p:sldId id="418" r:id="rId75"/>
    <p:sldId id="419" r:id="rId76"/>
    <p:sldId id="420" r:id="rId77"/>
    <p:sldId id="421" r:id="rId78"/>
    <p:sldId id="422" r:id="rId79"/>
    <p:sldId id="423" r:id="rId80"/>
    <p:sldId id="424" r:id="rId81"/>
    <p:sldId id="425" r:id="rId82"/>
    <p:sldId id="335" r:id="rId83"/>
    <p:sldId id="426" r:id="rId84"/>
    <p:sldId id="427" r:id="rId85"/>
    <p:sldId id="428" r:id="rId86"/>
    <p:sldId id="429" r:id="rId87"/>
    <p:sldId id="430" r:id="rId88"/>
    <p:sldId id="431" r:id="rId89"/>
    <p:sldId id="432" r:id="rId90"/>
    <p:sldId id="433" r:id="rId91"/>
    <p:sldId id="434" r:id="rId92"/>
    <p:sldId id="435" r:id="rId93"/>
    <p:sldId id="436" r:id="rId94"/>
    <p:sldId id="437" r:id="rId95"/>
    <p:sldId id="438" r:id="rId96"/>
    <p:sldId id="439" r:id="rId97"/>
    <p:sldId id="440" r:id="rId98"/>
    <p:sldId id="441" r:id="rId99"/>
    <p:sldId id="442" r:id="rId100"/>
    <p:sldId id="443" r:id="rId101"/>
    <p:sldId id="444" r:id="rId102"/>
    <p:sldId id="445" r:id="rId103"/>
    <p:sldId id="446" r:id="rId104"/>
    <p:sldId id="447" r:id="rId105"/>
    <p:sldId id="448" r:id="rId106"/>
    <p:sldId id="449" r:id="rId107"/>
    <p:sldId id="450" r:id="rId108"/>
    <p:sldId id="451" r:id="rId109"/>
    <p:sldId id="452" r:id="rId110"/>
    <p:sldId id="453" r:id="rId111"/>
    <p:sldId id="341" r:id="rId112"/>
  </p:sldIdLst>
  <p:sldSz cx="9144000" cy="6858000" type="screen4x3"/>
  <p:notesSz cx="9144000" cy="6858000"/>
  <p:embeddedFontLst>
    <p:embeddedFont>
      <p:font typeface="Calibri" pitchFamily="34" charset="0"/>
      <p:regular r:id="rId114"/>
      <p:bold r:id="rId115"/>
      <p:italic r:id="rId116"/>
      <p:boldItalic r:id="rId117"/>
    </p:embeddedFont>
    <p:embeddedFont>
      <p:font typeface="Tahoma" pitchFamily="34" charset="0"/>
      <p:regular r:id="rId118"/>
      <p:bold r:id="rId1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20" roundtripDataSignature="AMtx7mhOa/AgLx6P8ewnSGKgp0ckDo9gS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6978F1A8-1853-4D74-BEA2-60C42018B008}">
  <a:tblStyle styleId="{6978F1A8-1853-4D74-BEA2-60C42018B008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76882" autoAdjust="0"/>
  </p:normalViewPr>
  <p:slideViewPr>
    <p:cSldViewPr>
      <p:cViewPr varScale="1">
        <p:scale>
          <a:sx n="55" d="100"/>
          <a:sy n="55" d="100"/>
        </p:scale>
        <p:origin x="-1806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0.xml"/><Relationship Id="rId117" Type="http://schemas.openxmlformats.org/officeDocument/2006/relationships/font" Target="fonts/font4.fntdata"/><Relationship Id="rId21" Type="http://schemas.openxmlformats.org/officeDocument/2006/relationships/slide" Target="slides/slide15.xml"/><Relationship Id="rId42" Type="http://schemas.openxmlformats.org/officeDocument/2006/relationships/slide" Target="slides/slide36.xml"/><Relationship Id="rId47" Type="http://schemas.openxmlformats.org/officeDocument/2006/relationships/slide" Target="slides/slide41.xml"/><Relationship Id="rId63" Type="http://schemas.openxmlformats.org/officeDocument/2006/relationships/slide" Target="slides/slide57.xml"/><Relationship Id="rId68" Type="http://schemas.openxmlformats.org/officeDocument/2006/relationships/slide" Target="slides/slide62.xml"/><Relationship Id="rId84" Type="http://schemas.openxmlformats.org/officeDocument/2006/relationships/slide" Target="slides/slide78.xml"/><Relationship Id="rId89" Type="http://schemas.openxmlformats.org/officeDocument/2006/relationships/slide" Target="slides/slide83.xml"/><Relationship Id="rId112" Type="http://schemas.openxmlformats.org/officeDocument/2006/relationships/slide" Target="slides/slide106.xml"/><Relationship Id="rId16" Type="http://schemas.openxmlformats.org/officeDocument/2006/relationships/slide" Target="slides/slide10.xml"/><Relationship Id="rId107" Type="http://schemas.openxmlformats.org/officeDocument/2006/relationships/slide" Target="slides/slide101.xml"/><Relationship Id="rId11" Type="http://schemas.openxmlformats.org/officeDocument/2006/relationships/slide" Target="slides/slide5.xml"/><Relationship Id="rId32" Type="http://schemas.openxmlformats.org/officeDocument/2006/relationships/slide" Target="slides/slide26.xml"/><Relationship Id="rId37" Type="http://schemas.openxmlformats.org/officeDocument/2006/relationships/slide" Target="slides/slide31.xml"/><Relationship Id="rId53" Type="http://schemas.openxmlformats.org/officeDocument/2006/relationships/slide" Target="slides/slide47.xml"/><Relationship Id="rId58" Type="http://schemas.openxmlformats.org/officeDocument/2006/relationships/slide" Target="slides/slide52.xml"/><Relationship Id="rId74" Type="http://schemas.openxmlformats.org/officeDocument/2006/relationships/slide" Target="slides/slide68.xml"/><Relationship Id="rId79" Type="http://schemas.openxmlformats.org/officeDocument/2006/relationships/slide" Target="slides/slide73.xml"/><Relationship Id="rId102" Type="http://schemas.openxmlformats.org/officeDocument/2006/relationships/slide" Target="slides/slide96.xml"/><Relationship Id="rId123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61" Type="http://schemas.openxmlformats.org/officeDocument/2006/relationships/slide" Target="slides/slide55.xml"/><Relationship Id="rId82" Type="http://schemas.openxmlformats.org/officeDocument/2006/relationships/slide" Target="slides/slide76.xml"/><Relationship Id="rId90" Type="http://schemas.openxmlformats.org/officeDocument/2006/relationships/slide" Target="slides/slide84.xml"/><Relationship Id="rId95" Type="http://schemas.openxmlformats.org/officeDocument/2006/relationships/slide" Target="slides/slide89.xml"/><Relationship Id="rId19" Type="http://schemas.openxmlformats.org/officeDocument/2006/relationships/slide" Target="slides/slide1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43" Type="http://schemas.openxmlformats.org/officeDocument/2006/relationships/slide" Target="slides/slide37.xml"/><Relationship Id="rId48" Type="http://schemas.openxmlformats.org/officeDocument/2006/relationships/slide" Target="slides/slide42.xml"/><Relationship Id="rId56" Type="http://schemas.openxmlformats.org/officeDocument/2006/relationships/slide" Target="slides/slide50.xml"/><Relationship Id="rId64" Type="http://schemas.openxmlformats.org/officeDocument/2006/relationships/slide" Target="slides/slide58.xml"/><Relationship Id="rId69" Type="http://schemas.openxmlformats.org/officeDocument/2006/relationships/slide" Target="slides/slide63.xml"/><Relationship Id="rId77" Type="http://schemas.openxmlformats.org/officeDocument/2006/relationships/slide" Target="slides/slide71.xml"/><Relationship Id="rId100" Type="http://schemas.openxmlformats.org/officeDocument/2006/relationships/slide" Target="slides/slide94.xml"/><Relationship Id="rId105" Type="http://schemas.openxmlformats.org/officeDocument/2006/relationships/slide" Target="slides/slide99.xml"/><Relationship Id="rId113" Type="http://schemas.openxmlformats.org/officeDocument/2006/relationships/notesMaster" Target="notesMasters/notesMaster1.xml"/><Relationship Id="rId118" Type="http://schemas.openxmlformats.org/officeDocument/2006/relationships/font" Target="fonts/font5.fntdata"/><Relationship Id="rId8" Type="http://schemas.openxmlformats.org/officeDocument/2006/relationships/slide" Target="slides/slide2.xml"/><Relationship Id="rId51" Type="http://schemas.openxmlformats.org/officeDocument/2006/relationships/slide" Target="slides/slide45.xml"/><Relationship Id="rId72" Type="http://schemas.openxmlformats.org/officeDocument/2006/relationships/slide" Target="slides/slide66.xml"/><Relationship Id="rId80" Type="http://schemas.openxmlformats.org/officeDocument/2006/relationships/slide" Target="slides/slide74.xml"/><Relationship Id="rId85" Type="http://schemas.openxmlformats.org/officeDocument/2006/relationships/slide" Target="slides/slide79.xml"/><Relationship Id="rId93" Type="http://schemas.openxmlformats.org/officeDocument/2006/relationships/slide" Target="slides/slide87.xml"/><Relationship Id="rId98" Type="http://schemas.openxmlformats.org/officeDocument/2006/relationships/slide" Target="slides/slide92.xml"/><Relationship Id="rId121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slide" Target="slides/slide32.xml"/><Relationship Id="rId46" Type="http://schemas.openxmlformats.org/officeDocument/2006/relationships/slide" Target="slides/slide40.xml"/><Relationship Id="rId59" Type="http://schemas.openxmlformats.org/officeDocument/2006/relationships/slide" Target="slides/slide53.xml"/><Relationship Id="rId67" Type="http://schemas.openxmlformats.org/officeDocument/2006/relationships/slide" Target="slides/slide61.xml"/><Relationship Id="rId103" Type="http://schemas.openxmlformats.org/officeDocument/2006/relationships/slide" Target="slides/slide97.xml"/><Relationship Id="rId108" Type="http://schemas.openxmlformats.org/officeDocument/2006/relationships/slide" Target="slides/slide102.xml"/><Relationship Id="rId116" Type="http://schemas.openxmlformats.org/officeDocument/2006/relationships/font" Target="fonts/font3.fntdata"/><Relationship Id="rId124" Type="http://schemas.openxmlformats.org/officeDocument/2006/relationships/tableStyles" Target="tableStyles.xml"/><Relationship Id="rId20" Type="http://schemas.openxmlformats.org/officeDocument/2006/relationships/slide" Target="slides/slide14.xml"/><Relationship Id="rId41" Type="http://schemas.openxmlformats.org/officeDocument/2006/relationships/slide" Target="slides/slide35.xml"/><Relationship Id="rId54" Type="http://schemas.openxmlformats.org/officeDocument/2006/relationships/slide" Target="slides/slide48.xml"/><Relationship Id="rId62" Type="http://schemas.openxmlformats.org/officeDocument/2006/relationships/slide" Target="slides/slide56.xml"/><Relationship Id="rId70" Type="http://schemas.openxmlformats.org/officeDocument/2006/relationships/slide" Target="slides/slide64.xml"/><Relationship Id="rId75" Type="http://schemas.openxmlformats.org/officeDocument/2006/relationships/slide" Target="slides/slide69.xml"/><Relationship Id="rId83" Type="http://schemas.openxmlformats.org/officeDocument/2006/relationships/slide" Target="slides/slide77.xml"/><Relationship Id="rId88" Type="http://schemas.openxmlformats.org/officeDocument/2006/relationships/slide" Target="slides/slide82.xml"/><Relationship Id="rId91" Type="http://schemas.openxmlformats.org/officeDocument/2006/relationships/slide" Target="slides/slide85.xml"/><Relationship Id="rId96" Type="http://schemas.openxmlformats.org/officeDocument/2006/relationships/slide" Target="slides/slide90.xml"/><Relationship Id="rId111" Type="http://schemas.openxmlformats.org/officeDocument/2006/relationships/slide" Target="slides/slide105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slide" Target="slides/slide30.xml"/><Relationship Id="rId49" Type="http://schemas.openxmlformats.org/officeDocument/2006/relationships/slide" Target="slides/slide43.xml"/><Relationship Id="rId57" Type="http://schemas.openxmlformats.org/officeDocument/2006/relationships/slide" Target="slides/slide51.xml"/><Relationship Id="rId106" Type="http://schemas.openxmlformats.org/officeDocument/2006/relationships/slide" Target="slides/slide100.xml"/><Relationship Id="rId114" Type="http://schemas.openxmlformats.org/officeDocument/2006/relationships/font" Target="fonts/font1.fntdata"/><Relationship Id="rId119" Type="http://schemas.openxmlformats.org/officeDocument/2006/relationships/font" Target="fonts/font6.fntdata"/><Relationship Id="rId10" Type="http://schemas.openxmlformats.org/officeDocument/2006/relationships/slide" Target="slides/slide4.xml"/><Relationship Id="rId31" Type="http://schemas.openxmlformats.org/officeDocument/2006/relationships/slide" Target="slides/slide25.xml"/><Relationship Id="rId44" Type="http://schemas.openxmlformats.org/officeDocument/2006/relationships/slide" Target="slides/slide38.xml"/><Relationship Id="rId52" Type="http://schemas.openxmlformats.org/officeDocument/2006/relationships/slide" Target="slides/slide46.xml"/><Relationship Id="rId60" Type="http://schemas.openxmlformats.org/officeDocument/2006/relationships/slide" Target="slides/slide54.xml"/><Relationship Id="rId65" Type="http://schemas.openxmlformats.org/officeDocument/2006/relationships/slide" Target="slides/slide59.xml"/><Relationship Id="rId73" Type="http://schemas.openxmlformats.org/officeDocument/2006/relationships/slide" Target="slides/slide67.xml"/><Relationship Id="rId78" Type="http://schemas.openxmlformats.org/officeDocument/2006/relationships/slide" Target="slides/slide72.xml"/><Relationship Id="rId81" Type="http://schemas.openxmlformats.org/officeDocument/2006/relationships/slide" Target="slides/slide75.xml"/><Relationship Id="rId86" Type="http://schemas.openxmlformats.org/officeDocument/2006/relationships/slide" Target="slides/slide80.xml"/><Relationship Id="rId94" Type="http://schemas.openxmlformats.org/officeDocument/2006/relationships/slide" Target="slides/slide88.xml"/><Relationship Id="rId99" Type="http://schemas.openxmlformats.org/officeDocument/2006/relationships/slide" Target="slides/slide93.xml"/><Relationship Id="rId101" Type="http://schemas.openxmlformats.org/officeDocument/2006/relationships/slide" Target="slides/slide95.xml"/><Relationship Id="rId122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39" Type="http://schemas.openxmlformats.org/officeDocument/2006/relationships/slide" Target="slides/slide33.xml"/><Relationship Id="rId109" Type="http://schemas.openxmlformats.org/officeDocument/2006/relationships/slide" Target="slides/slide103.xml"/><Relationship Id="rId34" Type="http://schemas.openxmlformats.org/officeDocument/2006/relationships/slide" Target="slides/slide28.xml"/><Relationship Id="rId50" Type="http://schemas.openxmlformats.org/officeDocument/2006/relationships/slide" Target="slides/slide44.xml"/><Relationship Id="rId55" Type="http://schemas.openxmlformats.org/officeDocument/2006/relationships/slide" Target="slides/slide49.xml"/><Relationship Id="rId76" Type="http://schemas.openxmlformats.org/officeDocument/2006/relationships/slide" Target="slides/slide70.xml"/><Relationship Id="rId97" Type="http://schemas.openxmlformats.org/officeDocument/2006/relationships/slide" Target="slides/slide91.xml"/><Relationship Id="rId104" Type="http://schemas.openxmlformats.org/officeDocument/2006/relationships/slide" Target="slides/slide98.xml"/><Relationship Id="rId120" Type="http://customschemas.google.com/relationships/presentationmetadata" Target="metadata"/><Relationship Id="rId7" Type="http://schemas.openxmlformats.org/officeDocument/2006/relationships/slide" Target="slides/slide1.xml"/><Relationship Id="rId71" Type="http://schemas.openxmlformats.org/officeDocument/2006/relationships/slide" Target="slides/slide65.xml"/><Relationship Id="rId92" Type="http://schemas.openxmlformats.org/officeDocument/2006/relationships/slide" Target="slides/slide86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3.xml"/><Relationship Id="rId24" Type="http://schemas.openxmlformats.org/officeDocument/2006/relationships/slide" Target="slides/slide18.xml"/><Relationship Id="rId40" Type="http://schemas.openxmlformats.org/officeDocument/2006/relationships/slide" Target="slides/slide34.xml"/><Relationship Id="rId45" Type="http://schemas.openxmlformats.org/officeDocument/2006/relationships/slide" Target="slides/slide39.xml"/><Relationship Id="rId66" Type="http://schemas.openxmlformats.org/officeDocument/2006/relationships/slide" Target="slides/slide60.xml"/><Relationship Id="rId87" Type="http://schemas.openxmlformats.org/officeDocument/2006/relationships/slide" Target="slides/slide81.xml"/><Relationship Id="rId110" Type="http://schemas.openxmlformats.org/officeDocument/2006/relationships/slide" Target="slides/slide104.xml"/><Relationship Id="rId115" Type="http://schemas.openxmlformats.org/officeDocument/2006/relationships/font" Target="fonts/font2.fntdata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7.w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56.w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7.w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8.w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9.w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0.w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61.w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62.w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63.w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64.w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65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8.w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66.w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7.w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8.w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9.w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70.wmf"/></Relationships>
</file>

<file path=ppt/drawings/_rels/vmlDrawing25.vml.rels><?xml version="1.0" encoding="UTF-8" standalone="yes"?>
<Relationships xmlns="http://schemas.openxmlformats.org/package/2006/relationships"><Relationship Id="rId2" Type="http://schemas.openxmlformats.org/officeDocument/2006/relationships/image" Target="../media/image72.wmf"/><Relationship Id="rId1" Type="http://schemas.openxmlformats.org/officeDocument/2006/relationships/image" Target="../media/image71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9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0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1.w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52.w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53.w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54.w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55.wmf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wmf>
</file>

<file path=ppt/media/image48.wmf>
</file>

<file path=ppt/media/image49.wmf>
</file>

<file path=ppt/media/image5.jpeg>
</file>

<file path=ppt/media/image50.wmf>
</file>

<file path=ppt/media/image51.wmf>
</file>

<file path=ppt/media/image52.wmf>
</file>

<file path=ppt/media/image53.wmf>
</file>

<file path=ppt/media/image54.wmf>
</file>

<file path=ppt/media/image55.wmf>
</file>

<file path=ppt/media/image56.wmf>
</file>

<file path=ppt/media/image57.wmf>
</file>

<file path=ppt/media/image58.wmf>
</file>

<file path=ppt/media/image59.wmf>
</file>

<file path=ppt/media/image6.png>
</file>

<file path=ppt/media/image60.wmf>
</file>

<file path=ppt/media/image61.wmf>
</file>

<file path=ppt/media/image62.wmf>
</file>

<file path=ppt/media/image63.wmf>
</file>

<file path=ppt/media/image64.wmf>
</file>

<file path=ppt/media/image65.wmf>
</file>

<file path=ppt/media/image66.wmf>
</file>

<file path=ppt/media/image67.wmf>
</file>

<file path=ppt/media/image68.wmf>
</file>

<file path=ppt/media/image69.wmf>
</file>

<file path=ppt/media/image7.jpeg>
</file>

<file path=ppt/media/image70.wmf>
</file>

<file path=ppt/media/image71.wmf>
</file>

<file path=ppt/media/image72.wmf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12800"/>
            <a:ext cx="5343525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" name="Google Shape;6;n"/>
          <p:cNvSpPr txBox="1">
            <a:spLocks noGrp="1"/>
          </p:cNvSpPr>
          <p:nvPr>
            <p:ph type="dt" idx="10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IN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t>‹#›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6" name="Google Shape;1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12800"/>
            <a:ext cx="5343525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808a7879b5_0_2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12800"/>
            <a:ext cx="5343525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54" name="Google Shape;354;g808a7879b5_0_245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55" name="Google Shape;355;g808a7879b5_0_245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IN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None/>
              </a:pPr>
              <a:t>12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808a7879b5_0_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12800"/>
            <a:ext cx="5343525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86" name="Google Shape;386;g808a7879b5_0_303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87" name="Google Shape;387;g808a7879b5_0_303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IN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None/>
              </a:pPr>
              <a:t>13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808a7879b5_0_3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12800"/>
            <a:ext cx="5343525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19" name="Google Shape;419;g808a7879b5_0_335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20" name="Google Shape;420;g808a7879b5_0_335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IN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None/>
              </a:pPr>
              <a:t>14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808a7879b5_0_3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12800"/>
            <a:ext cx="5343525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38" name="Google Shape;438;g808a7879b5_0_380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39" name="Google Shape;439;g808a7879b5_0_380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IN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None/>
              </a:pPr>
              <a:t>15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808a7879b5_0_3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12800"/>
            <a:ext cx="5343525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57" name="Google Shape;457;g808a7879b5_0_398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58" name="Google Shape;458;g808a7879b5_0_398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IN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None/>
              </a:pPr>
              <a:t>16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808a7879b5_0_4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12800"/>
            <a:ext cx="5343525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76" name="Google Shape;476;g808a7879b5_0_434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77" name="Google Shape;477;g808a7879b5_0_434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IN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None/>
              </a:pPr>
              <a:t>17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808a7879b5_0_4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12800"/>
            <a:ext cx="5343525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95" name="Google Shape;495;g808a7879b5_0_473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96" name="Google Shape;496;g808a7879b5_0_473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IN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None/>
              </a:pPr>
              <a:t>18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808a7879b5_0_4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12800"/>
            <a:ext cx="5343525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13" name="Google Shape;513;g808a7879b5_0_455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14" name="Google Shape;514;g808a7879b5_0_455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IN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None/>
              </a:pPr>
              <a:t>19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808a7879b5_0_5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31" name="Google Shape;531;g808a7879b5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12800"/>
            <a:ext cx="5343525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g808a7879b5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12800"/>
            <a:ext cx="5343525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36" name="Google Shape;536;g808a7879b5_0_24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37" name="Google Shape;537;g808a7879b5_0_24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IN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None/>
              </a:pPr>
              <a:t>21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1" name="Google Shape;19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12800"/>
            <a:ext cx="5343525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808a7879b5_0_5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12800"/>
            <a:ext cx="5343525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63" name="Google Shape;563;g808a7879b5_0_536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64" name="Google Shape;564;g808a7879b5_0_536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IN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None/>
              </a:pPr>
              <a:t>22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g808a7879b5_0_5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12800"/>
            <a:ext cx="5343525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90" name="Google Shape;590;g808a7879b5_0_563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91" name="Google Shape;591;g808a7879b5_0_563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IN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None/>
              </a:pPr>
              <a:t>23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8605423765_0_29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12800"/>
            <a:ext cx="5343525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17" name="Google Shape;617;g8605423765_0_2994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18" name="Google Shape;618;g8605423765_0_2994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IN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None/>
              </a:pPr>
              <a:t>24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g8605423765_0_30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12800"/>
            <a:ext cx="5343525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26" name="Google Shape;626;g8605423765_0_3002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27" name="Google Shape;627;g8605423765_0_3002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IN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None/>
              </a:pPr>
              <a:t>25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g8605423765_0_30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12800"/>
            <a:ext cx="5343525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35" name="Google Shape;635;g8605423765_0_3010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36" name="Google Shape;636;g8605423765_0_3010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IN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None/>
              </a:pPr>
              <a:t>26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g8605423765_0_30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12800"/>
            <a:ext cx="5343525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46" name="Google Shape;646;g8605423765_0_3020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47" name="Google Shape;647;g8605423765_0_3020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IN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None/>
              </a:pPr>
              <a:t>27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g8605423765_0_30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12800"/>
            <a:ext cx="5343525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3" name="Google Shape;723;g8605423765_0_3096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24" name="Google Shape;724;g8605423765_0_3096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IN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None/>
              </a:pPr>
              <a:t>29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g8605423765_0_3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12800"/>
            <a:ext cx="5343525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76" name="Google Shape;776;g8605423765_0_3252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77" name="Google Shape;777;g8605423765_0_3252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IN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None/>
              </a:pPr>
              <a:t>30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g8605423765_0_32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12800"/>
            <a:ext cx="5343525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84" name="Google Shape;784;g8605423765_0_3259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85" name="Google Shape;785;g8605423765_0_3259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IN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None/>
              </a:pPr>
              <a:t>31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g8605423765_0_33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12800"/>
            <a:ext cx="5343525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92" name="Google Shape;792;g8605423765_0_3394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93" name="Google Shape;793;g8605423765_0_3394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IN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None/>
              </a:pPr>
              <a:t>32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808a7879b5_0_0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8" name="Google Shape;198;g808a7879b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12800"/>
            <a:ext cx="5343525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g8605423765_0_32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12800"/>
            <a:ext cx="5343525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62" name="Google Shape;862;g8605423765_0_3266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63" name="Google Shape;863;g8605423765_0_3266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IN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None/>
              </a:pPr>
              <a:t>33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g8605423765_0_32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12800"/>
            <a:ext cx="5343525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70" name="Google Shape;870;g8605423765_0_3272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71" name="Google Shape;871;g8605423765_0_3272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IN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None/>
              </a:pPr>
              <a:t>34</a:t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g860542376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12800"/>
            <a:ext cx="5343525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23" name="Google Shape;923;g8605423765_0_0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24" name="Google Shape;924;g8605423765_0_0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IN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None/>
              </a:pPr>
              <a:t>35</a:t>
            </a:fld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g8605423765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12800"/>
            <a:ext cx="5343525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50" name="Google Shape;950;g8605423765_0_27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51" name="Google Shape;951;g8605423765_0_27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IN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None/>
              </a:pPr>
              <a:t>36</a:t>
            </a:fld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g8605423765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12800"/>
            <a:ext cx="5343525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61" name="Google Shape;961;g8605423765_0_57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62" name="Google Shape;962;g8605423765_0_57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IN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None/>
              </a:pPr>
              <a:t>37</a:t>
            </a:fld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4" name="Google Shape;974;g8605423765_0_4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12800"/>
            <a:ext cx="5343525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75" name="Google Shape;975;g8605423765_0_455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76" name="Google Shape;976;g8605423765_0_455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IN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None/>
              </a:pPr>
              <a:t>38</a:t>
            </a:fld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" name="Google Shape;983;g8605423765_0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12800"/>
            <a:ext cx="5343525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84" name="Google Shape;984;g8605423765_0_192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85" name="Google Shape;985;g8605423765_0_192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IN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None/>
              </a:pPr>
              <a:t>39</a:t>
            </a:fld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Google Shape;1033;g8605423765_0_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12800"/>
            <a:ext cx="5343525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034" name="Google Shape;1034;g8605423765_0_303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35" name="Google Shape;1035;g8605423765_0_303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IN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None/>
              </a:pPr>
              <a:t>40</a:t>
            </a:fld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7" name="Google Shape;1087;g8605423765_0_2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12800"/>
            <a:ext cx="5343525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088" name="Google Shape;1088;g8605423765_0_250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89" name="Google Shape;1089;g8605423765_0_250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IN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None/>
              </a:pPr>
              <a:t>41</a:t>
            </a:fld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" name="Google Shape;1140;g8605423765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12800"/>
            <a:ext cx="5343525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41" name="Google Shape;1141;g8605423765_0_136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42" name="Google Shape;1142;g8605423765_0_136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IN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None/>
              </a:pPr>
              <a:t>42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808a7879b5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12800"/>
            <a:ext cx="5343525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3" name="Google Shape;203;g808a7879b5_0_68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4" name="Google Shape;204;g808a7879b5_0_68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IN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None/>
              </a:pPr>
              <a:t>4</a:t>
            </a:fld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" name="Google Shape;1198;g8605423765_0_3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12800"/>
            <a:ext cx="5343525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99" name="Google Shape;1199;g8605423765_0_397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00" name="Google Shape;1200;g8605423765_0_397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IN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None/>
              </a:pPr>
              <a:t>43</a:t>
            </a:fld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g8605423765_0_3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12800"/>
            <a:ext cx="5343525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257" name="Google Shape;1257;g8605423765_0_369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58" name="Google Shape;1258;g8605423765_0_369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IN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None/>
              </a:pPr>
              <a:t>44</a:t>
            </a:fld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3" name="Google Shape;1263;g8605423765_0_3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12800"/>
            <a:ext cx="5343525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264" name="Google Shape;1264;g8605423765_0_3148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65" name="Google Shape;1265;g8605423765_0_3148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IN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None/>
              </a:pPr>
              <a:t>45</a:t>
            </a:fld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6" name="Google Shape;1316;g808a7879b5_0_9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17" name="Google Shape;1317;g808a7879b5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12800"/>
            <a:ext cx="5343525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g8605423765_0_5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12800"/>
            <a:ext cx="5343525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22" name="Google Shape;1322;g8605423765_0_549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23" name="Google Shape;1323;g8605423765_0_549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IN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None/>
              </a:pPr>
              <a:t>47</a:t>
            </a:fld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g8605423765_0_4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12800"/>
            <a:ext cx="5343525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57" name="Google Shape;1357;g8605423765_0_499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58" name="Google Shape;1358;g8605423765_0_499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IN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None/>
              </a:pPr>
              <a:t>48</a:t>
            </a:fld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1" name="Google Shape;1391;g8605423765_0_5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12800"/>
            <a:ext cx="5343525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92" name="Google Shape;1392;g8605423765_0_585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93" name="Google Shape;1393;g8605423765_0_585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IN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None/>
              </a:pPr>
              <a:t>49</a:t>
            </a:fld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0" name="Google Shape;1440;g8605423765_0_6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12800"/>
            <a:ext cx="5343525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41" name="Google Shape;1441;g8605423765_0_662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42" name="Google Shape;1442;g8605423765_0_662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IN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None/>
              </a:pPr>
              <a:t>50</a:t>
            </a:fld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g8605423765_0_7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12800"/>
            <a:ext cx="5343525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77" name="Google Shape;1477;g8605423765_0_739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78" name="Google Shape;1478;g8605423765_0_739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IN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None/>
              </a:pPr>
              <a:t>51</a:t>
            </a:fld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g8605423765_0_1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12800"/>
            <a:ext cx="5343525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686" name="Google Shape;1686;g8605423765_0_1200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87" name="Google Shape;1687;g8605423765_0_1200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IN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None/>
              </a:pPr>
              <a:t>58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808a7879b5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12800"/>
            <a:ext cx="5343525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40" name="Google Shape;240;g808a7879b5_0_17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800" b="0" i="0" u="none" strike="noStrike" cap="non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 mathematics, an </a:t>
            </a:r>
            <a:r>
              <a:rPr lang="en-US" sz="1800" b="1" i="0" u="none" strike="noStrike" cap="non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unordered pair</a:t>
            </a:r>
            <a:r>
              <a:rPr lang="en-US" sz="1800" b="0" i="0" u="none" strike="noStrike" cap="non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or </a:t>
            </a:r>
            <a:r>
              <a:rPr lang="en-US" sz="1800" b="1" i="0" u="none" strike="noStrike" cap="non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pair</a:t>
            </a:r>
            <a:r>
              <a:rPr lang="en-US" sz="1800" b="0" i="0" u="none" strike="noStrike" cap="non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set is a set of the form {a, b}, i.e. a set having two elements a and b with no particular relation between them, where {a, b} = {b, a}. In contrast, an </a:t>
            </a:r>
            <a:r>
              <a:rPr lang="en-US" sz="1800" b="1" i="0" u="none" strike="noStrike" cap="non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ordered pair</a:t>
            </a:r>
            <a:r>
              <a:rPr lang="en-US" sz="1800" b="0" i="0" u="none" strike="noStrike" cap="non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(a, b) has a as its first element and b as its second element, which means (a, b) ≠ (b, a).</a:t>
            </a:r>
            <a:endParaRPr/>
          </a:p>
        </p:txBody>
      </p:sp>
      <p:sp>
        <p:nvSpPr>
          <p:cNvPr id="241" name="Google Shape;241;g808a7879b5_0_17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IN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None/>
              </a:pPr>
              <a:t>5</a:t>
            </a:fld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2" name="Google Shape;2392;g8605423765_0_24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12800"/>
            <a:ext cx="5343525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393" name="Google Shape;2393;g8605423765_0_2469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94" name="Google Shape;2394;g8605423765_0_2469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IN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None/>
              </a:pPr>
              <a:t>77</a:t>
            </a:fld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857500" y="514350"/>
            <a:ext cx="3429000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dirty="0" smtClean="0">
                <a:solidFill>
                  <a:srgbClr val="008000"/>
                </a:solidFill>
                <a:sym typeface="Symbol" pitchFamily="18" charset="2"/>
              </a:rPr>
              <a:t></a:t>
            </a:r>
            <a:r>
              <a:rPr lang="en-US" sz="1200" dirty="0" smtClean="0">
                <a:solidFill>
                  <a:schemeClr val="tx2"/>
                </a:solidFill>
                <a:sym typeface="Symbol" pitchFamily="18" charset="2"/>
              </a:rPr>
              <a:t>[</a:t>
            </a:r>
            <a:r>
              <a:rPr lang="en-US" sz="1200" i="1" dirty="0" smtClean="0">
                <a:solidFill>
                  <a:srgbClr val="0000CC"/>
                </a:solidFill>
                <a:sym typeface="Symbol" pitchFamily="18" charset="2"/>
              </a:rPr>
              <a:t>u</a:t>
            </a:r>
            <a:r>
              <a:rPr lang="en-US" sz="1200" dirty="0" smtClean="0">
                <a:solidFill>
                  <a:schemeClr val="tx2"/>
                </a:solidFill>
                <a:sym typeface="Symbol" pitchFamily="18" charset="2"/>
              </a:rPr>
              <a:t>] </a:t>
            </a:r>
            <a:r>
              <a:rPr lang="en-US" sz="1200" dirty="0" smtClean="0">
                <a:sym typeface="Symbol" pitchFamily="18" charset="2"/>
              </a:rPr>
              <a:t> </a:t>
            </a:r>
            <a:r>
              <a:rPr lang="en-US" sz="1050" dirty="0" smtClean="0">
                <a:sym typeface="Symbol" pitchFamily="18" charset="2"/>
              </a:rPr>
              <a:t>NIL -</a:t>
            </a:r>
            <a:r>
              <a:rPr lang="en-US" sz="1050" dirty="0" smtClean="0">
                <a:sym typeface="Wingdings" pitchFamily="2" charset="2"/>
              </a:rPr>
              <a:t> </a:t>
            </a:r>
            <a:r>
              <a:rPr lang="en-US" sz="1050" dirty="0" smtClean="0">
                <a:sym typeface="Symbol" pitchFamily="18" charset="2"/>
              </a:rPr>
              <a:t>Making parent of u as nil</a:t>
            </a:r>
          </a:p>
          <a:p>
            <a:r>
              <a:rPr lang="en-US" sz="1200" dirty="0" smtClean="0">
                <a:solidFill>
                  <a:schemeClr val="tx2"/>
                </a:solidFill>
                <a:sym typeface="Symbol" pitchFamily="18" charset="2"/>
              </a:rPr>
              <a:t> </a:t>
            </a:r>
            <a:r>
              <a:rPr lang="en-US" sz="1200" dirty="0" smtClean="0">
                <a:solidFill>
                  <a:srgbClr val="008000"/>
                </a:solidFill>
                <a:sym typeface="Symbol" pitchFamily="18" charset="2"/>
              </a:rPr>
              <a:t></a:t>
            </a:r>
            <a:r>
              <a:rPr lang="en-US" sz="1200" dirty="0" smtClean="0">
                <a:solidFill>
                  <a:schemeClr val="tx2"/>
                </a:solidFill>
                <a:sym typeface="Symbol" pitchFamily="18" charset="2"/>
              </a:rPr>
              <a:t>[</a:t>
            </a:r>
            <a:r>
              <a:rPr lang="en-US" sz="1200" i="1" dirty="0" smtClean="0">
                <a:solidFill>
                  <a:srgbClr val="0000CC"/>
                </a:solidFill>
                <a:sym typeface="Symbol" pitchFamily="18" charset="2"/>
              </a:rPr>
              <a:t>v</a:t>
            </a:r>
            <a:r>
              <a:rPr lang="en-US" sz="1200" dirty="0" smtClean="0">
                <a:solidFill>
                  <a:schemeClr val="tx2"/>
                </a:solidFill>
                <a:sym typeface="Symbol" pitchFamily="18" charset="2"/>
              </a:rPr>
              <a:t>] </a:t>
            </a:r>
            <a:r>
              <a:rPr lang="en-US" sz="1200" dirty="0" smtClean="0">
                <a:sym typeface="Symbol" pitchFamily="18" charset="2"/>
              </a:rPr>
              <a:t> </a:t>
            </a:r>
            <a:r>
              <a:rPr lang="en-US" sz="1200" i="1" dirty="0" smtClean="0">
                <a:solidFill>
                  <a:srgbClr val="0000CC"/>
                </a:solidFill>
                <a:sym typeface="Symbol" pitchFamily="18" charset="2"/>
              </a:rPr>
              <a:t>u   </a:t>
            </a:r>
            <a:r>
              <a:rPr lang="en-US" sz="1200" dirty="0" smtClean="0">
                <a:sym typeface="Symbol" pitchFamily="18" charset="2"/>
              </a:rPr>
              <a:t>-</a:t>
            </a:r>
            <a:r>
              <a:rPr lang="en-US" sz="1200" dirty="0" smtClean="0">
                <a:sym typeface="Wingdings" pitchFamily="2" charset="2"/>
              </a:rPr>
              <a:t> </a:t>
            </a:r>
            <a:r>
              <a:rPr lang="en-US" sz="1200" dirty="0" smtClean="0">
                <a:sym typeface="Symbol" pitchFamily="18" charset="2"/>
              </a:rPr>
              <a:t>Making parent of v as u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546992-2F10-4255-BD41-AEAB371E1F39}" type="slidenum">
              <a:rPr lang="en-IN" smtClean="0"/>
              <a:pPr/>
              <a:t>79</a:t>
            </a:fld>
            <a:endParaRPr lang="en-IN"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9" name="Google Shape;247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19388" y="514350"/>
            <a:ext cx="2638425" cy="1978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480" name="Google Shape;2480;p10:notes"/>
          <p:cNvSpPr txBox="1">
            <a:spLocks noGrp="1"/>
          </p:cNvSpPr>
          <p:nvPr>
            <p:ph type="body" idx="1"/>
          </p:nvPr>
        </p:nvSpPr>
        <p:spPr>
          <a:xfrm>
            <a:off x="251640" y="2637000"/>
            <a:ext cx="8712600" cy="37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2000" b="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1" name="Google Shape;2481;p10:notes"/>
          <p:cNvSpPr txBox="1"/>
          <p:nvPr/>
        </p:nvSpPr>
        <p:spPr>
          <a:xfrm>
            <a:off x="5179320" y="6513840"/>
            <a:ext cx="3962100" cy="3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IN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t>106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808a7879b5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12800"/>
            <a:ext cx="5343525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72" name="Google Shape;272;g808a7879b5_0_136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73" name="Google Shape;273;g808a7879b5_0_136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IN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None/>
              </a:pPr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808a7879b5_0_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12800"/>
            <a:ext cx="5343525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81" name="Google Shape;281;g808a7879b5_0_171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2" name="Google Shape;282;g808a7879b5_0_171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IN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None/>
              </a:pPr>
              <a:t>9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808a7879b5_0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12800"/>
            <a:ext cx="5343525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89" name="Google Shape;289;g808a7879b5_0_180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0" name="Google Shape;290;g808a7879b5_0_180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IN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None/>
              </a:pPr>
              <a:t>10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808a7879b5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12800"/>
            <a:ext cx="5343525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21" name="Google Shape;321;g808a7879b5_0_213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22" name="Google Shape;322;g808a7879b5_0_213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IN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None/>
              </a:pPr>
              <a:t>11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6.xml"/></Relationships>
</file>

<file path=ppt/slideLayouts/_rels/slideLayout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6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/Relationships>
</file>

<file path=ppt/slideLayouts/_rels/slideLayout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/Relationships>
</file>

<file path=ppt/slideLayouts/_rels/slideLayout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/Relationships>
</file>

<file path=ppt/slideLayouts/_rels/slideLayout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/Relationships>
</file>

<file path=ppt/slideLayouts/_rels/slideLayout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/Relationships>
</file>

<file path=ppt/slideLayouts/_rels/slideLayout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8"/>
          <p:cNvSpPr txBox="1">
            <a:spLocks noGrp="1"/>
          </p:cNvSpPr>
          <p:nvPr>
            <p:ph type="title"/>
          </p:nvPr>
        </p:nvSpPr>
        <p:spPr>
          <a:xfrm>
            <a:off x="395640" y="274680"/>
            <a:ext cx="6120360" cy="84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240" cy="2158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8"/>
          <p:cNvSpPr txBox="1">
            <a:spLocks noGrp="1"/>
          </p:cNvSpPr>
          <p:nvPr>
            <p:ph type="body" idx="2"/>
          </p:nvPr>
        </p:nvSpPr>
        <p:spPr>
          <a:xfrm>
            <a:off x="457200" y="3964320"/>
            <a:ext cx="8229240" cy="2158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9"/>
          <p:cNvSpPr txBox="1">
            <a:spLocks noGrp="1"/>
          </p:cNvSpPr>
          <p:nvPr>
            <p:ph type="title"/>
          </p:nvPr>
        </p:nvSpPr>
        <p:spPr>
          <a:xfrm>
            <a:off x="395640" y="274680"/>
            <a:ext cx="6120360" cy="84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2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9"/>
          <p:cNvSpPr txBox="1">
            <a:spLocks noGrp="1"/>
          </p:cNvSpPr>
          <p:nvPr>
            <p:ph type="body" idx="2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29"/>
          <p:cNvSpPr txBox="1">
            <a:spLocks noGrp="1"/>
          </p:cNvSpPr>
          <p:nvPr>
            <p:ph type="body" idx="3"/>
          </p:nvPr>
        </p:nvSpPr>
        <p:spPr>
          <a:xfrm>
            <a:off x="457200" y="3964320"/>
            <a:ext cx="4015800" cy="2158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29"/>
          <p:cNvSpPr txBox="1">
            <a:spLocks noGrp="1"/>
          </p:cNvSpPr>
          <p:nvPr>
            <p:ph type="body" idx="4"/>
          </p:nvPr>
        </p:nvSpPr>
        <p:spPr>
          <a:xfrm>
            <a:off x="4674240" y="3964320"/>
            <a:ext cx="4015800" cy="2158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30"/>
          <p:cNvSpPr txBox="1">
            <a:spLocks noGrp="1"/>
          </p:cNvSpPr>
          <p:nvPr>
            <p:ph type="title"/>
          </p:nvPr>
        </p:nvSpPr>
        <p:spPr>
          <a:xfrm>
            <a:off x="395640" y="274680"/>
            <a:ext cx="6120360" cy="84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3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2649600" cy="2158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30"/>
          <p:cNvSpPr txBox="1">
            <a:spLocks noGrp="1"/>
          </p:cNvSpPr>
          <p:nvPr>
            <p:ph type="body" idx="2"/>
          </p:nvPr>
        </p:nvSpPr>
        <p:spPr>
          <a:xfrm>
            <a:off x="3239640" y="1600200"/>
            <a:ext cx="2649600" cy="2158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30"/>
          <p:cNvSpPr txBox="1">
            <a:spLocks noGrp="1"/>
          </p:cNvSpPr>
          <p:nvPr>
            <p:ph type="body" idx="3"/>
          </p:nvPr>
        </p:nvSpPr>
        <p:spPr>
          <a:xfrm>
            <a:off x="6022080" y="1600200"/>
            <a:ext cx="2649600" cy="2158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30"/>
          <p:cNvSpPr txBox="1">
            <a:spLocks noGrp="1"/>
          </p:cNvSpPr>
          <p:nvPr>
            <p:ph type="body" idx="4"/>
          </p:nvPr>
        </p:nvSpPr>
        <p:spPr>
          <a:xfrm>
            <a:off x="457200" y="3964320"/>
            <a:ext cx="2649600" cy="2158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30"/>
          <p:cNvSpPr txBox="1">
            <a:spLocks noGrp="1"/>
          </p:cNvSpPr>
          <p:nvPr>
            <p:ph type="body" idx="5"/>
          </p:nvPr>
        </p:nvSpPr>
        <p:spPr>
          <a:xfrm>
            <a:off x="3239640" y="3964320"/>
            <a:ext cx="2649600" cy="2158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30"/>
          <p:cNvSpPr txBox="1">
            <a:spLocks noGrp="1"/>
          </p:cNvSpPr>
          <p:nvPr>
            <p:ph type="body" idx="6"/>
          </p:nvPr>
        </p:nvSpPr>
        <p:spPr>
          <a:xfrm>
            <a:off x="6022080" y="3964320"/>
            <a:ext cx="2649600" cy="2158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875154535a_0_130"/>
          <p:cNvSpPr txBox="1">
            <a:spLocks noGrp="1"/>
          </p:cNvSpPr>
          <p:nvPr>
            <p:ph type="body" idx="1"/>
          </p:nvPr>
        </p:nvSpPr>
        <p:spPr>
          <a:xfrm>
            <a:off x="304800" y="1493837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101141"/>
              </a:buClr>
              <a:buSzPts val="2400"/>
              <a:buFont typeface="Arial"/>
              <a:buChar char="•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4400" marR="0" lvl="1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lvl="2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lvl="3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lvl="4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lvl="5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g875154535a_0_130"/>
          <p:cNvSpPr txBox="1">
            <a:spLocks noGrp="1"/>
          </p:cNvSpPr>
          <p:nvPr>
            <p:ph type="body" idx="2"/>
          </p:nvPr>
        </p:nvSpPr>
        <p:spPr>
          <a:xfrm>
            <a:off x="304800" y="152400"/>
            <a:ext cx="6324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600"/>
              <a:buNone/>
              <a:defRPr sz="3600" b="0">
                <a:solidFill>
                  <a:srgbClr val="C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g875154535a_0_130"/>
          <p:cNvSpPr txBox="1">
            <a:spLocks noGrp="1"/>
          </p:cNvSpPr>
          <p:nvPr>
            <p:ph type="dt" idx="10"/>
          </p:nvPr>
        </p:nvSpPr>
        <p:spPr>
          <a:xfrm>
            <a:off x="139700" y="6602412"/>
            <a:ext cx="1944600" cy="2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" name="Google Shape;86;g875154535a_0_130"/>
          <p:cNvSpPr txBox="1">
            <a:spLocks noGrp="1"/>
          </p:cNvSpPr>
          <p:nvPr>
            <p:ph type="ftr" idx="11"/>
          </p:nvPr>
        </p:nvSpPr>
        <p:spPr>
          <a:xfrm>
            <a:off x="2468562" y="6569075"/>
            <a:ext cx="4262400" cy="2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" name="Google Shape;87;g875154535a_0_130"/>
          <p:cNvSpPr txBox="1">
            <a:spLocks noGrp="1"/>
          </p:cNvSpPr>
          <p:nvPr>
            <p:ph type="sldNum" idx="12"/>
          </p:nvPr>
        </p:nvSpPr>
        <p:spPr>
          <a:xfrm>
            <a:off x="7010400" y="6569075"/>
            <a:ext cx="2133600" cy="2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/>
              <a:t> Page </a:t>
            </a:r>
            <a:fld id="{00000000-1234-1234-1234-123412341234}" type="slidenum">
              <a:rPr lang="en-I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sz="1600" b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1">
  <p:cSld name="Title and Content_1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875154535a_0_752"/>
          <p:cNvSpPr txBox="1">
            <a:spLocks noGrp="1"/>
          </p:cNvSpPr>
          <p:nvPr>
            <p:ph type="body" idx="1"/>
          </p:nvPr>
        </p:nvSpPr>
        <p:spPr>
          <a:xfrm>
            <a:off x="304800" y="1493837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101141"/>
              </a:buClr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g875154535a_0_752"/>
          <p:cNvSpPr txBox="1"/>
          <p:nvPr/>
        </p:nvSpPr>
        <p:spPr>
          <a:xfrm>
            <a:off x="3276600" y="6596390"/>
            <a:ext cx="58674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IN" sz="1100" b="1" i="0" u="none" strike="noStrike" cap="none">
                <a:solidFill>
                  <a:srgbClr val="101141"/>
                </a:solidFill>
                <a:latin typeface="Arial"/>
                <a:ea typeface="Arial"/>
                <a:cs typeface="Arial"/>
                <a:sym typeface="Arial"/>
              </a:rPr>
              <a:t>BITS </a:t>
            </a:r>
            <a:r>
              <a:rPr lang="en-IN" sz="1100" b="0" i="0" u="none" strike="noStrike" cap="none">
                <a:solidFill>
                  <a:srgbClr val="101141"/>
                </a:solidFill>
                <a:latin typeface="Arial"/>
                <a:ea typeface="Arial"/>
                <a:cs typeface="Arial"/>
                <a:sym typeface="Arial"/>
              </a:rPr>
              <a:t>Pilani, Deemed to be University under Section 3 of UGC Act, 1956</a:t>
            </a:r>
            <a:endParaRPr sz="1100" b="0" i="0" u="none" strike="noStrike" cap="none">
              <a:solidFill>
                <a:srgbClr val="10114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1" name="Google Shape;91;g875154535a_0_752"/>
          <p:cNvGrpSpPr/>
          <p:nvPr/>
        </p:nvGrpSpPr>
        <p:grpSpPr>
          <a:xfrm>
            <a:off x="2083888" y="6550685"/>
            <a:ext cx="7060186" cy="48601"/>
            <a:chOff x="2083888" y="6550671"/>
            <a:chExt cx="7060186" cy="48601"/>
          </a:xfrm>
        </p:grpSpPr>
        <p:sp>
          <p:nvSpPr>
            <p:cNvPr id="92" name="Google Shape;92;g875154535a_0_752"/>
            <p:cNvSpPr/>
            <p:nvPr/>
          </p:nvSpPr>
          <p:spPr>
            <a:xfrm>
              <a:off x="4630476" y="6550672"/>
              <a:ext cx="2328600" cy="48600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93;g875154535a_0_752"/>
            <p:cNvSpPr/>
            <p:nvPr/>
          </p:nvSpPr>
          <p:spPr>
            <a:xfrm>
              <a:off x="6907874" y="6550671"/>
              <a:ext cx="2236200" cy="45600"/>
            </a:xfrm>
            <a:prstGeom prst="rect">
              <a:avLst/>
            </a:prstGeom>
            <a:solidFill>
              <a:srgbClr val="E31C2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g875154535a_0_752"/>
            <p:cNvSpPr/>
            <p:nvPr/>
          </p:nvSpPr>
          <p:spPr>
            <a:xfrm>
              <a:off x="2083888" y="6550672"/>
              <a:ext cx="2580600" cy="48600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95" name="Google Shape;95;g875154535a_0_752" descr="Picture 7.png"/>
          <p:cNvPicPr preferRelativeResize="0"/>
          <p:nvPr/>
        </p:nvPicPr>
        <p:blipFill rotWithShape="1">
          <a:blip r:embed="rId2">
            <a:alphaModFix/>
          </a:blip>
          <a:srcRect l="1921" b="5338"/>
          <a:stretch/>
        </p:blipFill>
        <p:spPr>
          <a:xfrm>
            <a:off x="6629407" y="-1"/>
            <a:ext cx="2193193" cy="69269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6" name="Google Shape;96;g875154535a_0_752"/>
          <p:cNvGrpSpPr/>
          <p:nvPr/>
        </p:nvGrpSpPr>
        <p:grpSpPr>
          <a:xfrm>
            <a:off x="2133602" y="6558112"/>
            <a:ext cx="7010409" cy="45600"/>
            <a:chOff x="1905000" y="6553200"/>
            <a:chExt cx="7010409" cy="45600"/>
          </a:xfrm>
        </p:grpSpPr>
        <p:sp>
          <p:nvSpPr>
            <p:cNvPr id="97" name="Google Shape;97;g875154535a_0_752"/>
            <p:cNvSpPr/>
            <p:nvPr/>
          </p:nvSpPr>
          <p:spPr>
            <a:xfrm>
              <a:off x="4267200" y="6553200"/>
              <a:ext cx="2328600" cy="45600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98;g875154535a_0_752"/>
            <p:cNvSpPr/>
            <p:nvPr/>
          </p:nvSpPr>
          <p:spPr>
            <a:xfrm>
              <a:off x="1905000" y="6553200"/>
              <a:ext cx="2362200" cy="45600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99;g875154535a_0_752"/>
            <p:cNvSpPr/>
            <p:nvPr/>
          </p:nvSpPr>
          <p:spPr>
            <a:xfrm>
              <a:off x="6586809" y="6553200"/>
              <a:ext cx="2328600" cy="45600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0" name="Google Shape;100;g875154535a_0_752"/>
          <p:cNvGrpSpPr/>
          <p:nvPr/>
        </p:nvGrpSpPr>
        <p:grpSpPr>
          <a:xfrm>
            <a:off x="2" y="1295400"/>
            <a:ext cx="7010409" cy="45600"/>
            <a:chOff x="1905000" y="6553200"/>
            <a:chExt cx="7010409" cy="45600"/>
          </a:xfrm>
        </p:grpSpPr>
        <p:sp>
          <p:nvSpPr>
            <p:cNvPr id="101" name="Google Shape;101;g875154535a_0_752"/>
            <p:cNvSpPr/>
            <p:nvPr/>
          </p:nvSpPr>
          <p:spPr>
            <a:xfrm>
              <a:off x="4267200" y="6553200"/>
              <a:ext cx="2328600" cy="45600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g875154535a_0_752"/>
            <p:cNvSpPr/>
            <p:nvPr/>
          </p:nvSpPr>
          <p:spPr>
            <a:xfrm>
              <a:off x="1905000" y="6553200"/>
              <a:ext cx="2362200" cy="45600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g875154535a_0_752"/>
            <p:cNvSpPr/>
            <p:nvPr/>
          </p:nvSpPr>
          <p:spPr>
            <a:xfrm>
              <a:off x="6586809" y="6553200"/>
              <a:ext cx="2328600" cy="45600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4" name="Google Shape;104;g875154535a_0_752"/>
          <p:cNvSpPr txBox="1">
            <a:spLocks noGrp="1"/>
          </p:cNvSpPr>
          <p:nvPr>
            <p:ph type="body" idx="2"/>
          </p:nvPr>
        </p:nvSpPr>
        <p:spPr>
          <a:xfrm>
            <a:off x="304800" y="152400"/>
            <a:ext cx="6324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g875154535a_0_752"/>
          <p:cNvSpPr txBox="1">
            <a:spLocks noGrp="1"/>
          </p:cNvSpPr>
          <p:nvPr>
            <p:ph type="body" idx="3"/>
          </p:nvPr>
        </p:nvSpPr>
        <p:spPr>
          <a:xfrm>
            <a:off x="4495800" y="6363741"/>
            <a:ext cx="9144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g875154535a_0_75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" name="Google Shape;107;g875154535a_0_75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" name="Google Shape;108;g875154535a_0_752"/>
          <p:cNvSpPr txBox="1">
            <a:spLocks noGrp="1"/>
          </p:cNvSpPr>
          <p:nvPr>
            <p:ph type="sldNum" idx="12"/>
          </p:nvPr>
        </p:nvSpPr>
        <p:spPr>
          <a:xfrm>
            <a:off x="7010400" y="6101551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2">
  <p:cSld name="Title and Content_2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875154535a_0_1067"/>
          <p:cNvSpPr txBox="1">
            <a:spLocks noGrp="1"/>
          </p:cNvSpPr>
          <p:nvPr>
            <p:ph type="body" idx="1"/>
          </p:nvPr>
        </p:nvSpPr>
        <p:spPr>
          <a:xfrm>
            <a:off x="304800" y="1493837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101141"/>
              </a:buClr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g875154535a_0_1067"/>
          <p:cNvSpPr txBox="1"/>
          <p:nvPr/>
        </p:nvSpPr>
        <p:spPr>
          <a:xfrm>
            <a:off x="3276600" y="6596390"/>
            <a:ext cx="58674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IN" sz="1100" b="1" i="0" u="none" strike="noStrike" cap="none">
                <a:solidFill>
                  <a:srgbClr val="101141"/>
                </a:solidFill>
                <a:latin typeface="Arial"/>
                <a:ea typeface="Arial"/>
                <a:cs typeface="Arial"/>
                <a:sym typeface="Arial"/>
              </a:rPr>
              <a:t>BITS </a:t>
            </a:r>
            <a:r>
              <a:rPr lang="en-IN" sz="1100" b="0" i="0" u="none" strike="noStrike" cap="none">
                <a:solidFill>
                  <a:srgbClr val="101141"/>
                </a:solidFill>
                <a:latin typeface="Arial"/>
                <a:ea typeface="Arial"/>
                <a:cs typeface="Arial"/>
                <a:sym typeface="Arial"/>
              </a:rPr>
              <a:t>Pilani, Deemed to be University under Section 3 of UGC Act, 1956</a:t>
            </a:r>
            <a:endParaRPr sz="1100" b="0" i="0" u="none" strike="noStrike" cap="none">
              <a:solidFill>
                <a:srgbClr val="10114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2" name="Google Shape;112;g875154535a_0_1067"/>
          <p:cNvGrpSpPr/>
          <p:nvPr/>
        </p:nvGrpSpPr>
        <p:grpSpPr>
          <a:xfrm>
            <a:off x="2083888" y="6550685"/>
            <a:ext cx="7060186" cy="48601"/>
            <a:chOff x="2083888" y="6550671"/>
            <a:chExt cx="7060186" cy="48601"/>
          </a:xfrm>
        </p:grpSpPr>
        <p:sp>
          <p:nvSpPr>
            <p:cNvPr id="113" name="Google Shape;113;g875154535a_0_1067"/>
            <p:cNvSpPr/>
            <p:nvPr/>
          </p:nvSpPr>
          <p:spPr>
            <a:xfrm>
              <a:off x="4630476" y="6550672"/>
              <a:ext cx="2328600" cy="48600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" name="Google Shape;114;g875154535a_0_1067"/>
            <p:cNvSpPr/>
            <p:nvPr/>
          </p:nvSpPr>
          <p:spPr>
            <a:xfrm>
              <a:off x="6907874" y="6550671"/>
              <a:ext cx="2236200" cy="45600"/>
            </a:xfrm>
            <a:prstGeom prst="rect">
              <a:avLst/>
            </a:prstGeom>
            <a:solidFill>
              <a:srgbClr val="E31C2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15;g875154535a_0_1067"/>
            <p:cNvSpPr/>
            <p:nvPr/>
          </p:nvSpPr>
          <p:spPr>
            <a:xfrm>
              <a:off x="2083888" y="6550672"/>
              <a:ext cx="2580600" cy="48600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16" name="Google Shape;116;g875154535a_0_1067" descr="Picture 7.png"/>
          <p:cNvPicPr preferRelativeResize="0"/>
          <p:nvPr/>
        </p:nvPicPr>
        <p:blipFill rotWithShape="1">
          <a:blip r:embed="rId2">
            <a:alphaModFix/>
          </a:blip>
          <a:srcRect l="1921" b="5338"/>
          <a:stretch/>
        </p:blipFill>
        <p:spPr>
          <a:xfrm>
            <a:off x="6629407" y="-1"/>
            <a:ext cx="2193193" cy="69269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7" name="Google Shape;117;g875154535a_0_1067"/>
          <p:cNvGrpSpPr/>
          <p:nvPr/>
        </p:nvGrpSpPr>
        <p:grpSpPr>
          <a:xfrm>
            <a:off x="2133602" y="6558112"/>
            <a:ext cx="7010409" cy="45600"/>
            <a:chOff x="1905000" y="6553200"/>
            <a:chExt cx="7010409" cy="45600"/>
          </a:xfrm>
        </p:grpSpPr>
        <p:sp>
          <p:nvSpPr>
            <p:cNvPr id="118" name="Google Shape;118;g875154535a_0_1067"/>
            <p:cNvSpPr/>
            <p:nvPr/>
          </p:nvSpPr>
          <p:spPr>
            <a:xfrm>
              <a:off x="4267200" y="6553200"/>
              <a:ext cx="2328600" cy="45600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g875154535a_0_1067"/>
            <p:cNvSpPr/>
            <p:nvPr/>
          </p:nvSpPr>
          <p:spPr>
            <a:xfrm>
              <a:off x="1905000" y="6553200"/>
              <a:ext cx="2362200" cy="45600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g875154535a_0_1067"/>
            <p:cNvSpPr/>
            <p:nvPr/>
          </p:nvSpPr>
          <p:spPr>
            <a:xfrm>
              <a:off x="6586809" y="6553200"/>
              <a:ext cx="2328600" cy="45600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1" name="Google Shape;121;g875154535a_0_1067"/>
          <p:cNvGrpSpPr/>
          <p:nvPr/>
        </p:nvGrpSpPr>
        <p:grpSpPr>
          <a:xfrm>
            <a:off x="2" y="1295400"/>
            <a:ext cx="7010409" cy="45600"/>
            <a:chOff x="1905000" y="6553200"/>
            <a:chExt cx="7010409" cy="45600"/>
          </a:xfrm>
        </p:grpSpPr>
        <p:sp>
          <p:nvSpPr>
            <p:cNvPr id="122" name="Google Shape;122;g875154535a_0_1067"/>
            <p:cNvSpPr/>
            <p:nvPr/>
          </p:nvSpPr>
          <p:spPr>
            <a:xfrm>
              <a:off x="4267200" y="6553200"/>
              <a:ext cx="2328600" cy="45600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123;g875154535a_0_1067"/>
            <p:cNvSpPr/>
            <p:nvPr/>
          </p:nvSpPr>
          <p:spPr>
            <a:xfrm>
              <a:off x="1905000" y="6553200"/>
              <a:ext cx="2362200" cy="45600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124;g875154535a_0_1067"/>
            <p:cNvSpPr/>
            <p:nvPr/>
          </p:nvSpPr>
          <p:spPr>
            <a:xfrm>
              <a:off x="6586809" y="6553200"/>
              <a:ext cx="2328600" cy="45600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5" name="Google Shape;125;g875154535a_0_1067"/>
          <p:cNvSpPr txBox="1">
            <a:spLocks noGrp="1"/>
          </p:cNvSpPr>
          <p:nvPr>
            <p:ph type="body" idx="2"/>
          </p:nvPr>
        </p:nvSpPr>
        <p:spPr>
          <a:xfrm>
            <a:off x="304800" y="152400"/>
            <a:ext cx="6324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g875154535a_0_1067"/>
          <p:cNvSpPr txBox="1">
            <a:spLocks noGrp="1"/>
          </p:cNvSpPr>
          <p:nvPr>
            <p:ph type="body" idx="3"/>
          </p:nvPr>
        </p:nvSpPr>
        <p:spPr>
          <a:xfrm>
            <a:off x="4495800" y="6363741"/>
            <a:ext cx="9144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g875154535a_0_106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8" name="Google Shape;128;g875154535a_0_106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9" name="Google Shape;129;g875154535a_0_1067"/>
          <p:cNvSpPr txBox="1">
            <a:spLocks noGrp="1"/>
          </p:cNvSpPr>
          <p:nvPr>
            <p:ph type="sldNum" idx="12"/>
          </p:nvPr>
        </p:nvSpPr>
        <p:spPr>
          <a:xfrm>
            <a:off x="7010400" y="6101551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_AND_BODY_1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7d304a8384_0_270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g7d304a8384_0_27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133" name="Google Shape;133;g7d304a8384_0_270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4" name="Google Shape;134;g7d304a8384_0_270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5" name="Google Shape;135;g7d304a8384_0_270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pic>
        <p:nvPicPr>
          <p:cNvPr id="136" name="Google Shape;136;g7d304a8384_0_27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924551" y="0"/>
            <a:ext cx="1848225" cy="56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31"/>
          <p:cNvSpPr txBox="1">
            <a:spLocks noGrp="1"/>
          </p:cNvSpPr>
          <p:nvPr>
            <p:ph type="title"/>
          </p:nvPr>
        </p:nvSpPr>
        <p:spPr>
          <a:xfrm>
            <a:off x="395640" y="274680"/>
            <a:ext cx="6120360" cy="84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31"/>
          <p:cNvSpPr txBox="1">
            <a:spLocks noGrp="1"/>
          </p:cNvSpPr>
          <p:nvPr>
            <p:ph type="subTitle" idx="1"/>
          </p:nvPr>
        </p:nvSpPr>
        <p:spPr>
          <a:xfrm>
            <a:off x="457200" y="1600200"/>
            <a:ext cx="8229240" cy="4525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3"/>
          <p:cNvSpPr txBox="1">
            <a:spLocks noGrp="1"/>
          </p:cNvSpPr>
          <p:nvPr>
            <p:ph type="title"/>
          </p:nvPr>
        </p:nvSpPr>
        <p:spPr>
          <a:xfrm>
            <a:off x="395640" y="274680"/>
            <a:ext cx="6120360" cy="84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3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15800" cy="4525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33"/>
          <p:cNvSpPr txBox="1">
            <a:spLocks noGrp="1"/>
          </p:cNvSpPr>
          <p:nvPr>
            <p:ph type="body" idx="2"/>
          </p:nvPr>
        </p:nvSpPr>
        <p:spPr>
          <a:xfrm>
            <a:off x="4674240" y="1600200"/>
            <a:ext cx="4015800" cy="4525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0"/>
          <p:cNvSpPr txBox="1">
            <a:spLocks noGrp="1"/>
          </p:cNvSpPr>
          <p:nvPr>
            <p:ph type="title"/>
          </p:nvPr>
        </p:nvSpPr>
        <p:spPr>
          <a:xfrm>
            <a:off x="395640" y="274680"/>
            <a:ext cx="6120360" cy="84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0"/>
          <p:cNvSpPr txBox="1">
            <a:spLocks noGrp="1"/>
          </p:cNvSpPr>
          <p:nvPr>
            <p:ph type="subTitle" idx="1"/>
          </p:nvPr>
        </p:nvSpPr>
        <p:spPr>
          <a:xfrm>
            <a:off x="457200" y="1600200"/>
            <a:ext cx="8229240" cy="4525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4"/>
          <p:cNvSpPr txBox="1">
            <a:spLocks noGrp="1"/>
          </p:cNvSpPr>
          <p:nvPr>
            <p:ph type="title"/>
          </p:nvPr>
        </p:nvSpPr>
        <p:spPr>
          <a:xfrm>
            <a:off x="395640" y="274680"/>
            <a:ext cx="6120360" cy="84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5"/>
          <p:cNvSpPr txBox="1">
            <a:spLocks noGrp="1"/>
          </p:cNvSpPr>
          <p:nvPr>
            <p:ph type="subTitle" idx="1"/>
          </p:nvPr>
        </p:nvSpPr>
        <p:spPr>
          <a:xfrm>
            <a:off x="395640" y="274680"/>
            <a:ext cx="6120360" cy="3941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6"/>
          <p:cNvSpPr txBox="1">
            <a:spLocks noGrp="1"/>
          </p:cNvSpPr>
          <p:nvPr>
            <p:ph type="title"/>
          </p:nvPr>
        </p:nvSpPr>
        <p:spPr>
          <a:xfrm>
            <a:off x="395640" y="274680"/>
            <a:ext cx="6120360" cy="84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3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36"/>
          <p:cNvSpPr txBox="1">
            <a:spLocks noGrp="1"/>
          </p:cNvSpPr>
          <p:nvPr>
            <p:ph type="body" idx="2"/>
          </p:nvPr>
        </p:nvSpPr>
        <p:spPr>
          <a:xfrm>
            <a:off x="4674240" y="1600200"/>
            <a:ext cx="4015800" cy="4525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36"/>
          <p:cNvSpPr txBox="1">
            <a:spLocks noGrp="1"/>
          </p:cNvSpPr>
          <p:nvPr>
            <p:ph type="body" idx="3"/>
          </p:nvPr>
        </p:nvSpPr>
        <p:spPr>
          <a:xfrm>
            <a:off x="457200" y="3964320"/>
            <a:ext cx="4015800" cy="2158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7"/>
          <p:cNvSpPr txBox="1">
            <a:spLocks noGrp="1"/>
          </p:cNvSpPr>
          <p:nvPr>
            <p:ph type="title"/>
          </p:nvPr>
        </p:nvSpPr>
        <p:spPr>
          <a:xfrm>
            <a:off x="395640" y="274680"/>
            <a:ext cx="6120360" cy="84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3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15800" cy="4525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37"/>
          <p:cNvSpPr txBox="1">
            <a:spLocks noGrp="1"/>
          </p:cNvSpPr>
          <p:nvPr>
            <p:ph type="body" idx="2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37"/>
          <p:cNvSpPr txBox="1">
            <a:spLocks noGrp="1"/>
          </p:cNvSpPr>
          <p:nvPr>
            <p:ph type="body" idx="3"/>
          </p:nvPr>
        </p:nvSpPr>
        <p:spPr>
          <a:xfrm>
            <a:off x="4674240" y="3964320"/>
            <a:ext cx="4015800" cy="2158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8"/>
          <p:cNvSpPr txBox="1">
            <a:spLocks noGrp="1"/>
          </p:cNvSpPr>
          <p:nvPr>
            <p:ph type="title"/>
          </p:nvPr>
        </p:nvSpPr>
        <p:spPr>
          <a:xfrm>
            <a:off x="395640" y="274680"/>
            <a:ext cx="6120360" cy="84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3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38"/>
          <p:cNvSpPr txBox="1">
            <a:spLocks noGrp="1"/>
          </p:cNvSpPr>
          <p:nvPr>
            <p:ph type="body" idx="2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38"/>
          <p:cNvSpPr txBox="1">
            <a:spLocks noGrp="1"/>
          </p:cNvSpPr>
          <p:nvPr>
            <p:ph type="body" idx="3"/>
          </p:nvPr>
        </p:nvSpPr>
        <p:spPr>
          <a:xfrm>
            <a:off x="457200" y="3964320"/>
            <a:ext cx="8229240" cy="2158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9"/>
          <p:cNvSpPr txBox="1">
            <a:spLocks noGrp="1"/>
          </p:cNvSpPr>
          <p:nvPr>
            <p:ph type="title"/>
          </p:nvPr>
        </p:nvSpPr>
        <p:spPr>
          <a:xfrm>
            <a:off x="395640" y="274680"/>
            <a:ext cx="6120360" cy="84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3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240" cy="2158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39"/>
          <p:cNvSpPr txBox="1">
            <a:spLocks noGrp="1"/>
          </p:cNvSpPr>
          <p:nvPr>
            <p:ph type="body" idx="2"/>
          </p:nvPr>
        </p:nvSpPr>
        <p:spPr>
          <a:xfrm>
            <a:off x="457200" y="3964320"/>
            <a:ext cx="8229240" cy="2158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40"/>
          <p:cNvSpPr txBox="1">
            <a:spLocks noGrp="1"/>
          </p:cNvSpPr>
          <p:nvPr>
            <p:ph type="title"/>
          </p:nvPr>
        </p:nvSpPr>
        <p:spPr>
          <a:xfrm>
            <a:off x="395640" y="274680"/>
            <a:ext cx="6120360" cy="84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4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40"/>
          <p:cNvSpPr txBox="1">
            <a:spLocks noGrp="1"/>
          </p:cNvSpPr>
          <p:nvPr>
            <p:ph type="body" idx="2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40"/>
          <p:cNvSpPr txBox="1">
            <a:spLocks noGrp="1"/>
          </p:cNvSpPr>
          <p:nvPr>
            <p:ph type="body" idx="3"/>
          </p:nvPr>
        </p:nvSpPr>
        <p:spPr>
          <a:xfrm>
            <a:off x="457200" y="3964320"/>
            <a:ext cx="4015800" cy="2158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40"/>
          <p:cNvSpPr txBox="1">
            <a:spLocks noGrp="1"/>
          </p:cNvSpPr>
          <p:nvPr>
            <p:ph type="body" idx="4"/>
          </p:nvPr>
        </p:nvSpPr>
        <p:spPr>
          <a:xfrm>
            <a:off x="4674240" y="3964320"/>
            <a:ext cx="4015800" cy="2158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41"/>
          <p:cNvSpPr txBox="1">
            <a:spLocks noGrp="1"/>
          </p:cNvSpPr>
          <p:nvPr>
            <p:ph type="title"/>
          </p:nvPr>
        </p:nvSpPr>
        <p:spPr>
          <a:xfrm>
            <a:off x="395640" y="274680"/>
            <a:ext cx="6120360" cy="84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4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2649600" cy="2158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41"/>
          <p:cNvSpPr txBox="1">
            <a:spLocks noGrp="1"/>
          </p:cNvSpPr>
          <p:nvPr>
            <p:ph type="body" idx="2"/>
          </p:nvPr>
        </p:nvSpPr>
        <p:spPr>
          <a:xfrm>
            <a:off x="3239640" y="1600200"/>
            <a:ext cx="2649600" cy="2158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41"/>
          <p:cNvSpPr txBox="1">
            <a:spLocks noGrp="1"/>
          </p:cNvSpPr>
          <p:nvPr>
            <p:ph type="body" idx="3"/>
          </p:nvPr>
        </p:nvSpPr>
        <p:spPr>
          <a:xfrm>
            <a:off x="6022080" y="1600200"/>
            <a:ext cx="2649600" cy="2158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41"/>
          <p:cNvSpPr txBox="1">
            <a:spLocks noGrp="1"/>
          </p:cNvSpPr>
          <p:nvPr>
            <p:ph type="body" idx="4"/>
          </p:nvPr>
        </p:nvSpPr>
        <p:spPr>
          <a:xfrm>
            <a:off x="457200" y="3964320"/>
            <a:ext cx="2649600" cy="2158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2" name="Google Shape;182;p41"/>
          <p:cNvSpPr txBox="1">
            <a:spLocks noGrp="1"/>
          </p:cNvSpPr>
          <p:nvPr>
            <p:ph type="body" idx="5"/>
          </p:nvPr>
        </p:nvSpPr>
        <p:spPr>
          <a:xfrm>
            <a:off x="3239640" y="3964320"/>
            <a:ext cx="2649600" cy="2158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41"/>
          <p:cNvSpPr txBox="1">
            <a:spLocks noGrp="1"/>
          </p:cNvSpPr>
          <p:nvPr>
            <p:ph type="body" idx="6"/>
          </p:nvPr>
        </p:nvSpPr>
        <p:spPr>
          <a:xfrm>
            <a:off x="6022080" y="3964320"/>
            <a:ext cx="2649600" cy="2158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18"/>
          <p:cNvSpPr>
            <a:spLocks noGrp="1"/>
          </p:cNvSpPr>
          <p:nvPr>
            <p:ph sz="quarter" idx="10" hasCustomPrompt="1"/>
          </p:nvPr>
        </p:nvSpPr>
        <p:spPr>
          <a:xfrm>
            <a:off x="304800" y="152400"/>
            <a:ext cx="6324600" cy="1143000"/>
          </a:xfrm>
        </p:spPr>
        <p:txBody>
          <a:bodyPr anchor="ctr" anchorCtr="0">
            <a:normAutofit/>
          </a:bodyPr>
          <a:lstStyle>
            <a:lvl1pPr marL="0">
              <a:lnSpc>
                <a:spcPts val="3600"/>
              </a:lnSpc>
              <a:spcBef>
                <a:spcPts val="0"/>
              </a:spcBef>
              <a:buNone/>
              <a:defRPr sz="3600" b="1" spc="-150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 smtClean="0"/>
              <a:t>Slide heading here and it can run in two lines</a:t>
            </a:r>
          </a:p>
        </p:txBody>
      </p:sp>
      <p:grpSp>
        <p:nvGrpSpPr>
          <p:cNvPr id="2" name="Group 5"/>
          <p:cNvGrpSpPr/>
          <p:nvPr userDrawn="1"/>
        </p:nvGrpSpPr>
        <p:grpSpPr>
          <a:xfrm>
            <a:off x="0" y="1295420"/>
            <a:ext cx="7010400" cy="45719"/>
            <a:chOff x="1905000" y="6553200"/>
            <a:chExt cx="7010400" cy="45719"/>
          </a:xfrm>
        </p:grpSpPr>
        <p:sp>
          <p:nvSpPr>
            <p:cNvPr id="7" name="Rectangle 6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grpSp>
        <p:nvGrpSpPr>
          <p:cNvPr id="3" name="Group 10"/>
          <p:cNvGrpSpPr/>
          <p:nvPr userDrawn="1"/>
        </p:nvGrpSpPr>
        <p:grpSpPr>
          <a:xfrm>
            <a:off x="2133600" y="6553220"/>
            <a:ext cx="7010400" cy="45719"/>
            <a:chOff x="1905000" y="6553200"/>
            <a:chExt cx="7010400" cy="45719"/>
          </a:xfrm>
        </p:grpSpPr>
        <p:sp>
          <p:nvSpPr>
            <p:cNvPr id="12" name="Rectangle 11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pic>
        <p:nvPicPr>
          <p:cNvPr id="15" name="Picture 14" descr="Picture 7.png"/>
          <p:cNvPicPr>
            <a:picLocks noChangeAspect="1"/>
          </p:cNvPicPr>
          <p:nvPr userDrawn="1"/>
        </p:nvPicPr>
        <p:blipFill>
          <a:blip r:embed="rId2" cstate="print"/>
          <a:srcRect l="1923" b="5336"/>
          <a:stretch>
            <a:fillRect/>
          </a:stretch>
        </p:blipFill>
        <p:spPr>
          <a:xfrm>
            <a:off x="6629412" y="19"/>
            <a:ext cx="2193193" cy="692697"/>
          </a:xfrm>
          <a:prstGeom prst="rect">
            <a:avLst/>
          </a:prstGeom>
        </p:spPr>
      </p:pic>
      <p:sp>
        <p:nvSpPr>
          <p:cNvPr id="16" name="TextBox 15"/>
          <p:cNvSpPr txBox="1"/>
          <p:nvPr userDrawn="1"/>
        </p:nvSpPr>
        <p:spPr>
          <a:xfrm>
            <a:off x="3276600" y="6596390"/>
            <a:ext cx="5867400" cy="265040"/>
          </a:xfrm>
          <a:prstGeom prst="rect">
            <a:avLst/>
          </a:prstGeom>
          <a:noFill/>
        </p:spPr>
        <p:txBody>
          <a:bodyPr wrap="square" lIns="91402" tIns="45701" rIns="91402" bIns="45701" rtlCol="0">
            <a:spAutoFit/>
          </a:bodyPr>
          <a:lstStyle/>
          <a:p>
            <a:pPr algn="r" defTabSz="914012"/>
            <a:r>
              <a:rPr lang="en-US" sz="1100" b="1" dirty="0">
                <a:solidFill>
                  <a:srgbClr val="101141"/>
                </a:solidFill>
                <a:latin typeface="Arial"/>
                <a:cs typeface="Arial"/>
              </a:rPr>
              <a:t>BITS </a:t>
            </a:r>
            <a:r>
              <a:rPr lang="en-US" sz="1100" dirty="0">
                <a:solidFill>
                  <a:srgbClr val="101141"/>
                </a:solidFill>
                <a:latin typeface="Arial"/>
                <a:cs typeface="Arial"/>
              </a:rPr>
              <a:t>Pilani, Deemed to be University under Section 3 of UGC Act, 1956</a:t>
            </a:r>
          </a:p>
        </p:txBody>
      </p:sp>
    </p:spTree>
    <p:extLst>
      <p:ext uri="{BB962C8B-B14F-4D97-AF65-F5344CB8AC3E}">
        <p14:creationId xmlns:p14="http://schemas.microsoft.com/office/powerpoint/2010/main" xmlns="" val="38377580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>
          <a:blip r:embed="rId2" cstate="print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3352800"/>
            <a:ext cx="8686800" cy="2743200"/>
          </a:xfrm>
          <a:prstGeom prst="rect">
            <a:avLst/>
          </a:prstGeom>
          <a:solidFill>
            <a:srgbClr val="10114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02" tIns="45701" rIns="91402" bIns="45701" rtlCol="0" anchor="ctr" anchorCtr="0"/>
          <a:lstStyle/>
          <a:p>
            <a:pPr defTabSz="914012"/>
            <a:endParaRPr lang="en-US" sz="1800" dirty="0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2" name="Rectangle 21"/>
          <p:cNvSpPr/>
          <p:nvPr userDrawn="1"/>
        </p:nvSpPr>
        <p:spPr>
          <a:xfrm>
            <a:off x="2895603" y="6096000"/>
            <a:ext cx="2895600" cy="76200"/>
          </a:xfrm>
          <a:prstGeom prst="rect">
            <a:avLst/>
          </a:prstGeom>
          <a:solidFill>
            <a:srgbClr val="76C2E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02" tIns="45701" rIns="91402" bIns="45701" rtlCol="0" anchor="ctr"/>
          <a:lstStyle/>
          <a:p>
            <a:pPr algn="ctr" defTabSz="914012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3" name="Rectangle 22"/>
          <p:cNvSpPr/>
          <p:nvPr userDrawn="1"/>
        </p:nvSpPr>
        <p:spPr>
          <a:xfrm>
            <a:off x="4" y="6096000"/>
            <a:ext cx="2895600" cy="76200"/>
          </a:xfrm>
          <a:prstGeom prst="rect">
            <a:avLst/>
          </a:prstGeom>
          <a:solidFill>
            <a:srgbClr val="FCB01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02" tIns="45701" rIns="91402" bIns="45701" rtlCol="0" anchor="ctr"/>
          <a:lstStyle/>
          <a:p>
            <a:pPr algn="ctr" defTabSz="914012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4" name="Rectangle 23"/>
          <p:cNvSpPr/>
          <p:nvPr userDrawn="1"/>
        </p:nvSpPr>
        <p:spPr>
          <a:xfrm>
            <a:off x="5791200" y="6096000"/>
            <a:ext cx="2895600" cy="7620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02" tIns="45701" rIns="91402" bIns="45701" rtlCol="0" anchor="ctr"/>
          <a:lstStyle/>
          <a:p>
            <a:pPr algn="ctr" defTabSz="914012"/>
            <a:endParaRPr lang="en-US" sz="1800">
              <a:solidFill>
                <a:prstClr val="white"/>
              </a:solidFill>
            </a:endParaRPr>
          </a:p>
        </p:txBody>
      </p:sp>
      <p:pic>
        <p:nvPicPr>
          <p:cNvPr id="26" name="Picture 25" descr="BITS_university_logo_whitevert.png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t="2" b="28592"/>
          <a:stretch/>
        </p:blipFill>
        <p:spPr>
          <a:xfrm>
            <a:off x="76200" y="3352804"/>
            <a:ext cx="2057400" cy="1980000"/>
          </a:xfrm>
          <a:prstGeom prst="rect">
            <a:avLst/>
          </a:prstGeom>
        </p:spPr>
      </p:pic>
      <p:sp>
        <p:nvSpPr>
          <p:cNvPr id="30" name="TextBox 29"/>
          <p:cNvSpPr txBox="1"/>
          <p:nvPr userDrawn="1"/>
        </p:nvSpPr>
        <p:spPr>
          <a:xfrm>
            <a:off x="-76200" y="5257819"/>
            <a:ext cx="2209800" cy="547657"/>
          </a:xfrm>
          <a:prstGeom prst="rect">
            <a:avLst/>
          </a:prstGeom>
          <a:noFill/>
        </p:spPr>
        <p:txBody>
          <a:bodyPr wrap="square" lIns="91402" tIns="45701" rIns="91402" bIns="45701" rtlCol="0">
            <a:spAutoFit/>
          </a:bodyPr>
          <a:lstStyle/>
          <a:p>
            <a:pPr algn="ctr" defTabSz="914012"/>
            <a:r>
              <a:rPr lang="en-US" sz="2900" b="1" spc="-150" dirty="0">
                <a:solidFill>
                  <a:prstClr val="white"/>
                </a:solidFill>
                <a:latin typeface="Arial"/>
                <a:cs typeface="Arial"/>
              </a:rPr>
              <a:t>BITS</a:t>
            </a:r>
            <a:r>
              <a:rPr lang="en-US" sz="2900" spc="-150" dirty="0">
                <a:solidFill>
                  <a:prstClr val="white"/>
                </a:solidFill>
                <a:latin typeface="Arial"/>
                <a:cs typeface="Arial"/>
              </a:rPr>
              <a:t> Pilani</a:t>
            </a:r>
          </a:p>
        </p:txBody>
      </p:sp>
      <p:sp>
        <p:nvSpPr>
          <p:cNvPr id="11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2514604" y="3810004"/>
            <a:ext cx="6019800" cy="1524000"/>
          </a:xfrm>
        </p:spPr>
        <p:txBody>
          <a:bodyPr anchor="ctr" anchorCtr="0">
            <a:noAutofit/>
          </a:bodyPr>
          <a:lstStyle>
            <a:lvl1pPr algn="l">
              <a:lnSpc>
                <a:spcPts val="4000"/>
              </a:lnSpc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Please enter the presentation title here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0796702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1"/>
          <p:cNvSpPr txBox="1">
            <a:spLocks noGrp="1"/>
          </p:cNvSpPr>
          <p:nvPr>
            <p:ph type="title"/>
          </p:nvPr>
        </p:nvSpPr>
        <p:spPr>
          <a:xfrm>
            <a:off x="395640" y="274680"/>
            <a:ext cx="6120360" cy="84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240" cy="4525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rotWithShape="1">
          <a:blip r:embed="rId2" cstate="print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3352800"/>
            <a:ext cx="8686800" cy="2743200"/>
          </a:xfrm>
          <a:prstGeom prst="rect">
            <a:avLst/>
          </a:prstGeom>
          <a:solidFill>
            <a:srgbClr val="10114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02" tIns="45701" rIns="91402" bIns="45701" rtlCol="0" anchor="ctr"/>
          <a:lstStyle/>
          <a:p>
            <a:pPr algn="ctr" defTabSz="914012"/>
            <a:endParaRPr lang="en-US" sz="1800" dirty="0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2895603" y="6096000"/>
            <a:ext cx="2895600" cy="76200"/>
          </a:xfrm>
          <a:prstGeom prst="rect">
            <a:avLst/>
          </a:prstGeom>
          <a:solidFill>
            <a:srgbClr val="76C2E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02" tIns="45701" rIns="91402" bIns="45701" rtlCol="0" anchor="ctr"/>
          <a:lstStyle/>
          <a:p>
            <a:pPr algn="ctr" defTabSz="914012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4" y="6096000"/>
            <a:ext cx="2895600" cy="76200"/>
          </a:xfrm>
          <a:prstGeom prst="rect">
            <a:avLst/>
          </a:prstGeom>
          <a:solidFill>
            <a:srgbClr val="FCB01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02" tIns="45701" rIns="91402" bIns="45701" rtlCol="0" anchor="ctr"/>
          <a:lstStyle/>
          <a:p>
            <a:pPr algn="ctr" defTabSz="914012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5791200" y="6096000"/>
            <a:ext cx="2895600" cy="7620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02" tIns="45701" rIns="91402" bIns="45701" rtlCol="0" anchor="ctr"/>
          <a:lstStyle/>
          <a:p>
            <a:pPr algn="ctr" defTabSz="914012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2514604" y="5410200"/>
            <a:ext cx="6019800" cy="533400"/>
          </a:xfrm>
        </p:spPr>
        <p:txBody>
          <a:bodyPr anchor="b" anchorCtr="0">
            <a:noAutofit/>
          </a:bodyPr>
          <a:lstStyle>
            <a:lvl1pPr marL="0" indent="0" algn="r">
              <a:lnSpc>
                <a:spcPts val="1800"/>
              </a:lnSpc>
              <a:spcBef>
                <a:spcPts val="0"/>
              </a:spcBef>
              <a:buNone/>
              <a:defRPr sz="18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 smtClean="0"/>
              <a:t>Presenter details comes here</a:t>
            </a:r>
          </a:p>
          <a:p>
            <a:pPr lvl="0"/>
            <a:r>
              <a:rPr lang="en-GB" dirty="0" smtClean="0"/>
              <a:t>Date and other details can come here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514604" y="3810004"/>
            <a:ext cx="6019800" cy="1524000"/>
          </a:xfrm>
        </p:spPr>
        <p:txBody>
          <a:bodyPr anchor="ctr" anchorCtr="0">
            <a:noAutofit/>
          </a:bodyPr>
          <a:lstStyle>
            <a:lvl1pPr algn="l">
              <a:lnSpc>
                <a:spcPts val="4000"/>
              </a:lnSpc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Please enter the presentation title here</a:t>
            </a:r>
            <a:endParaRPr lang="en-US" dirty="0"/>
          </a:p>
        </p:txBody>
      </p:sp>
      <p:pic>
        <p:nvPicPr>
          <p:cNvPr id="13" name="Picture 12" descr="BITS_university_logo_whitevert.png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t="2" b="28592"/>
          <a:stretch/>
        </p:blipFill>
        <p:spPr>
          <a:xfrm>
            <a:off x="76200" y="3352804"/>
            <a:ext cx="2057400" cy="1980000"/>
          </a:xfrm>
          <a:prstGeom prst="rect">
            <a:avLst/>
          </a:prstGeom>
        </p:spPr>
      </p:pic>
      <p:sp>
        <p:nvSpPr>
          <p:cNvPr id="14" name="TextBox 13"/>
          <p:cNvSpPr txBox="1"/>
          <p:nvPr userDrawn="1"/>
        </p:nvSpPr>
        <p:spPr>
          <a:xfrm>
            <a:off x="-76200" y="5257819"/>
            <a:ext cx="2209800" cy="547657"/>
          </a:xfrm>
          <a:prstGeom prst="rect">
            <a:avLst/>
          </a:prstGeom>
          <a:noFill/>
        </p:spPr>
        <p:txBody>
          <a:bodyPr wrap="square" lIns="91402" tIns="45701" rIns="91402" bIns="45701" rtlCol="0">
            <a:spAutoFit/>
          </a:bodyPr>
          <a:lstStyle/>
          <a:p>
            <a:pPr algn="ctr" defTabSz="914012"/>
            <a:r>
              <a:rPr lang="en-US" sz="2900" b="1" spc="-150" dirty="0">
                <a:solidFill>
                  <a:prstClr val="white"/>
                </a:solidFill>
                <a:latin typeface="Arial"/>
                <a:cs typeface="Arial"/>
              </a:rPr>
              <a:t>BITS</a:t>
            </a:r>
            <a:r>
              <a:rPr lang="en-US" sz="2900" spc="-150" dirty="0">
                <a:solidFill>
                  <a:prstClr val="white"/>
                </a:solidFill>
                <a:latin typeface="Arial"/>
                <a:cs typeface="Arial"/>
              </a:rPr>
              <a:t> Pilani</a:t>
            </a:r>
          </a:p>
        </p:txBody>
      </p:sp>
      <p:sp>
        <p:nvSpPr>
          <p:cNvPr id="15" name="TextBox 14"/>
          <p:cNvSpPr txBox="1"/>
          <p:nvPr userDrawn="1"/>
        </p:nvSpPr>
        <p:spPr>
          <a:xfrm>
            <a:off x="152400" y="5666605"/>
            <a:ext cx="1905000" cy="280742"/>
          </a:xfrm>
          <a:prstGeom prst="rect">
            <a:avLst/>
          </a:prstGeom>
          <a:noFill/>
        </p:spPr>
        <p:txBody>
          <a:bodyPr wrap="square" lIns="91402" tIns="45701" rIns="91402" bIns="45701" rtlCol="0">
            <a:spAutoFit/>
          </a:bodyPr>
          <a:lstStyle/>
          <a:p>
            <a:pPr defTabSz="914012"/>
            <a:r>
              <a:rPr lang="en-US" sz="1200" dirty="0">
                <a:solidFill>
                  <a:srgbClr val="FFFFFF"/>
                </a:solidFill>
                <a:latin typeface="Arial"/>
                <a:cs typeface="Arial"/>
              </a:rPr>
              <a:t>Pilani Campus</a:t>
            </a:r>
          </a:p>
        </p:txBody>
      </p:sp>
    </p:spTree>
    <p:extLst>
      <p:ext uri="{BB962C8B-B14F-4D97-AF65-F5344CB8AC3E}">
        <p14:creationId xmlns="" xmlns:p14="http://schemas.microsoft.com/office/powerpoint/2010/main" val="357093196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Server\D\jyoti\FI023_BITS_v1\styleguide img\IMG_5627_b.jp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4"/>
            <a:ext cx="9144000" cy="6858000"/>
          </a:xfrm>
          <a:prstGeom prst="rect">
            <a:avLst/>
          </a:prstGeom>
          <a:noFill/>
        </p:spPr>
      </p:pic>
      <p:sp>
        <p:nvSpPr>
          <p:cNvPr id="8" name="Rectangle 7"/>
          <p:cNvSpPr/>
          <p:nvPr userDrawn="1"/>
        </p:nvSpPr>
        <p:spPr>
          <a:xfrm>
            <a:off x="0" y="4282182"/>
            <a:ext cx="9144000" cy="2575818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02" tIns="45701" rIns="91402" bIns="45701" rtlCol="0" anchor="ctr"/>
          <a:lstStyle/>
          <a:p>
            <a:pPr algn="ctr" defTabSz="914012"/>
            <a:endParaRPr lang="en-US" sz="1800">
              <a:solidFill>
                <a:prstClr val="white"/>
              </a:solidFill>
            </a:endParaRPr>
          </a:p>
        </p:txBody>
      </p:sp>
      <p:pic>
        <p:nvPicPr>
          <p:cNvPr id="15" name="Picture 14" descr="Picture 7.png"/>
          <p:cNvPicPr>
            <a:picLocks noChangeAspect="1"/>
          </p:cNvPicPr>
          <p:nvPr userDrawn="1"/>
        </p:nvPicPr>
        <p:blipFill>
          <a:blip r:embed="rId3" cstate="print"/>
          <a:srcRect l="1923" b="5336"/>
          <a:stretch>
            <a:fillRect/>
          </a:stretch>
        </p:blipFill>
        <p:spPr>
          <a:xfrm>
            <a:off x="6629412" y="19"/>
            <a:ext cx="2193193" cy="692697"/>
          </a:xfrm>
          <a:prstGeom prst="rect">
            <a:avLst/>
          </a:prstGeom>
        </p:spPr>
      </p:pic>
      <p:sp>
        <p:nvSpPr>
          <p:cNvPr id="17" name="Content Placeholder 16"/>
          <p:cNvSpPr>
            <a:spLocks noGrp="1"/>
          </p:cNvSpPr>
          <p:nvPr>
            <p:ph sz="quarter" idx="10" hasCustomPrompt="1"/>
          </p:nvPr>
        </p:nvSpPr>
        <p:spPr>
          <a:xfrm>
            <a:off x="304800" y="4648200"/>
            <a:ext cx="8458200" cy="1600200"/>
          </a:xfrm>
        </p:spPr>
        <p:txBody>
          <a:bodyPr>
            <a:noAutofit/>
          </a:bodyPr>
          <a:lstStyle>
            <a:lvl1pPr marL="0" indent="0">
              <a:lnSpc>
                <a:spcPts val="4200"/>
              </a:lnSpc>
              <a:spcBef>
                <a:spcPts val="0"/>
              </a:spcBef>
              <a:buNone/>
              <a:defRPr sz="4000" b="1" spc="-150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 smtClean="0"/>
              <a:t>Topic headings here </a:t>
            </a:r>
          </a:p>
          <a:p>
            <a:pPr lvl="0"/>
            <a:r>
              <a:rPr lang="en-US" dirty="0" smtClean="0"/>
              <a:t>(separator - can run in two lines)</a:t>
            </a:r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2882900" y="6775450"/>
            <a:ext cx="2895600" cy="76200"/>
          </a:xfrm>
          <a:prstGeom prst="rect">
            <a:avLst/>
          </a:prstGeom>
          <a:solidFill>
            <a:srgbClr val="76C2E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02" tIns="45701" rIns="91402" bIns="45701" rtlCol="0" anchor="ctr"/>
          <a:lstStyle/>
          <a:p>
            <a:pPr algn="ctr" defTabSz="914012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6" name="Rectangle 15"/>
          <p:cNvSpPr/>
          <p:nvPr userDrawn="1"/>
        </p:nvSpPr>
        <p:spPr>
          <a:xfrm>
            <a:off x="-12700" y="6775450"/>
            <a:ext cx="2895600" cy="76200"/>
          </a:xfrm>
          <a:prstGeom prst="rect">
            <a:avLst/>
          </a:prstGeom>
          <a:solidFill>
            <a:srgbClr val="FCB01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02" tIns="45701" rIns="91402" bIns="45701" rtlCol="0" anchor="ctr"/>
          <a:lstStyle/>
          <a:p>
            <a:pPr algn="ctr" defTabSz="914012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8" name="Rectangle 17"/>
          <p:cNvSpPr/>
          <p:nvPr userDrawn="1"/>
        </p:nvSpPr>
        <p:spPr>
          <a:xfrm>
            <a:off x="5778504" y="6775450"/>
            <a:ext cx="2895600" cy="7620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02" tIns="45701" rIns="91402" bIns="45701" rtlCol="0" anchor="ctr"/>
          <a:lstStyle/>
          <a:p>
            <a:pPr algn="ctr" defTabSz="914012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6858000" y="762005"/>
            <a:ext cx="2209800" cy="547657"/>
          </a:xfrm>
          <a:prstGeom prst="rect">
            <a:avLst/>
          </a:prstGeom>
          <a:noFill/>
        </p:spPr>
        <p:txBody>
          <a:bodyPr wrap="square" lIns="91402" tIns="45701" rIns="91402" bIns="45701" rtlCol="0">
            <a:spAutoFit/>
          </a:bodyPr>
          <a:lstStyle/>
          <a:p>
            <a:pPr algn="ctr" defTabSz="914012"/>
            <a:r>
              <a:rPr lang="en-US" sz="2900" b="1" spc="-150" dirty="0">
                <a:solidFill>
                  <a:prstClr val="white"/>
                </a:solidFill>
                <a:latin typeface="Arial"/>
                <a:cs typeface="Arial"/>
              </a:rPr>
              <a:t>BITS</a:t>
            </a:r>
            <a:r>
              <a:rPr lang="en-US" sz="2900" spc="-150" dirty="0">
                <a:solidFill>
                  <a:prstClr val="white"/>
                </a:solidFill>
                <a:latin typeface="Arial"/>
                <a:cs typeface="Arial"/>
              </a:rPr>
              <a:t> Pilani</a:t>
            </a:r>
          </a:p>
        </p:txBody>
      </p:sp>
    </p:spTree>
    <p:extLst>
      <p:ext uri="{BB962C8B-B14F-4D97-AF65-F5344CB8AC3E}">
        <p14:creationId xmlns="" xmlns:p14="http://schemas.microsoft.com/office/powerpoint/2010/main" val="19582912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04800" y="1493842"/>
            <a:ext cx="8229600" cy="4525963"/>
          </a:xfrm>
        </p:spPr>
        <p:txBody>
          <a:bodyPr/>
          <a:lstStyle>
            <a:lvl1pPr marL="342754" marR="0" indent="-342754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None/>
              <a:tabLst/>
              <a:defRPr sz="2400">
                <a:latin typeface="Arial" pitchFamily="34" charset="0"/>
                <a:cs typeface="Arial" pitchFamily="34" charset="0"/>
              </a:defRPr>
            </a:lvl1pPr>
            <a:lvl2pPr marL="742636" marR="0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 sz="1600">
                <a:latin typeface="Arial" pitchFamily="34" charset="0"/>
                <a:cs typeface="Arial" pitchFamily="34" charset="0"/>
              </a:defRPr>
            </a:lvl2pPr>
          </a:lstStyle>
          <a:p>
            <a:pPr marL="342754" marR="0" lvl="0" indent="-342754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2400" u="none" strike="noStrike" kern="1200" cap="none" spc="0" normalizeH="0" baseline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Lorem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sit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amet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</a:p>
          <a:p>
            <a:pPr marL="742636" marR="0" lvl="1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 smtClean="0"/>
              <a:t>Second level</a:t>
            </a:r>
          </a:p>
          <a:p>
            <a:pPr marL="742636" marR="0" lvl="1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 smtClean="0"/>
              <a:t>Second level</a:t>
            </a:r>
          </a:p>
          <a:p>
            <a:pPr marL="742636" marR="0" lvl="1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 smtClean="0"/>
              <a:t>Second level</a:t>
            </a:r>
          </a:p>
          <a:p>
            <a:pPr marL="742636" marR="0" lvl="1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 smtClean="0"/>
              <a:t>Second level</a:t>
            </a:r>
          </a:p>
          <a:p>
            <a:pPr marL="742636" marR="0" lvl="1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 smtClean="0"/>
              <a:t>Second level</a:t>
            </a:r>
            <a:endParaRPr kumimoji="0" lang="en-GB" sz="2400" u="none" strike="noStrike" kern="1200" cap="none" spc="0" normalizeH="0" noProof="0" dirty="0" smtClean="0">
              <a:ln>
                <a:noFill/>
              </a:ln>
              <a:solidFill>
                <a:srgbClr val="101141"/>
              </a:solidFill>
              <a:effectLst/>
              <a:uLnTx/>
              <a:uFillTx/>
              <a:latin typeface="Arial"/>
              <a:cs typeface="Arial"/>
            </a:endParaRPr>
          </a:p>
          <a:p>
            <a:pPr marL="342754" marR="0" lvl="0" indent="-342754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2400" u="none" strike="noStrike" kern="1200" cap="none" spc="0" normalizeH="0" baseline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Lorem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sit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amet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endParaRPr lang="en-US" dirty="0" smtClean="0"/>
          </a:p>
          <a:p>
            <a:pPr marL="342754" marR="0" lvl="0" indent="-342754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2400" u="none" strike="noStrike" kern="1200" cap="none" spc="0" normalizeH="0" baseline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Lorem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sit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amet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endParaRPr lang="en-US" dirty="0" smtClean="0"/>
          </a:p>
          <a:p>
            <a:pPr marL="342754" marR="0" lvl="0" indent="-342754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2400" u="none" strike="noStrike" kern="1200" cap="none" spc="0" normalizeH="0" baseline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Lorem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sit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amet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endParaRPr lang="en-US" dirty="0" smtClean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3276600" y="6596390"/>
            <a:ext cx="5867400" cy="265040"/>
          </a:xfrm>
          <a:prstGeom prst="rect">
            <a:avLst/>
          </a:prstGeom>
          <a:noFill/>
        </p:spPr>
        <p:txBody>
          <a:bodyPr wrap="square" lIns="91402" tIns="45701" rIns="91402" bIns="45701" rtlCol="0">
            <a:spAutoFit/>
          </a:bodyPr>
          <a:lstStyle/>
          <a:p>
            <a:pPr algn="r" defTabSz="914012"/>
            <a:r>
              <a:rPr lang="en-US" sz="1100" b="1" dirty="0">
                <a:solidFill>
                  <a:srgbClr val="101141"/>
                </a:solidFill>
                <a:latin typeface="Arial"/>
                <a:cs typeface="Arial"/>
              </a:rPr>
              <a:t>BITS </a:t>
            </a:r>
            <a:r>
              <a:rPr lang="en-US" sz="1100" dirty="0">
                <a:solidFill>
                  <a:srgbClr val="101141"/>
                </a:solidFill>
                <a:latin typeface="Arial"/>
                <a:cs typeface="Arial"/>
              </a:rPr>
              <a:t>Pilani, Deemed to be University under Section 3, UGC Act</a:t>
            </a:r>
          </a:p>
        </p:txBody>
      </p:sp>
      <p:grpSp>
        <p:nvGrpSpPr>
          <p:cNvPr id="2" name="Group 11"/>
          <p:cNvGrpSpPr/>
          <p:nvPr userDrawn="1"/>
        </p:nvGrpSpPr>
        <p:grpSpPr>
          <a:xfrm>
            <a:off x="2083892" y="6550691"/>
            <a:ext cx="7060112" cy="48665"/>
            <a:chOff x="2083888" y="6550671"/>
            <a:chExt cx="7060112" cy="48665"/>
          </a:xfrm>
        </p:grpSpPr>
        <p:sp>
          <p:nvSpPr>
            <p:cNvPr id="13" name="Rectangle 12"/>
            <p:cNvSpPr/>
            <p:nvPr/>
          </p:nvSpPr>
          <p:spPr>
            <a:xfrm>
              <a:off x="4630476" y="6550672"/>
              <a:ext cx="2328591" cy="48664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6907874" y="6550671"/>
              <a:ext cx="2236126" cy="45719"/>
            </a:xfrm>
            <a:prstGeom prst="rect">
              <a:avLst/>
            </a:prstGeom>
            <a:solidFill>
              <a:srgbClr val="E31C2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2083888" y="6550672"/>
              <a:ext cx="2580680" cy="48664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pic>
        <p:nvPicPr>
          <p:cNvPr id="16" name="Picture 15" descr="Picture 7.png"/>
          <p:cNvPicPr>
            <a:picLocks noChangeAspect="1"/>
          </p:cNvPicPr>
          <p:nvPr userDrawn="1"/>
        </p:nvPicPr>
        <p:blipFill>
          <a:blip r:embed="rId2" cstate="print"/>
          <a:srcRect l="1923" b="5336"/>
          <a:stretch>
            <a:fillRect/>
          </a:stretch>
        </p:blipFill>
        <p:spPr>
          <a:xfrm>
            <a:off x="6629412" y="19"/>
            <a:ext cx="2193193" cy="692697"/>
          </a:xfrm>
          <a:prstGeom prst="rect">
            <a:avLst/>
          </a:prstGeom>
        </p:spPr>
      </p:pic>
      <p:grpSp>
        <p:nvGrpSpPr>
          <p:cNvPr id="4" name="Group 18"/>
          <p:cNvGrpSpPr/>
          <p:nvPr userDrawn="1"/>
        </p:nvGrpSpPr>
        <p:grpSpPr>
          <a:xfrm>
            <a:off x="2133600" y="6553220"/>
            <a:ext cx="7010400" cy="45719"/>
            <a:chOff x="1905000" y="6553200"/>
            <a:chExt cx="7010400" cy="45719"/>
          </a:xfrm>
        </p:grpSpPr>
        <p:sp>
          <p:nvSpPr>
            <p:cNvPr id="20" name="Rectangle 19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22" name="Rectangle 21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grpSp>
        <p:nvGrpSpPr>
          <p:cNvPr id="5" name="Group 22"/>
          <p:cNvGrpSpPr/>
          <p:nvPr userDrawn="1"/>
        </p:nvGrpSpPr>
        <p:grpSpPr>
          <a:xfrm>
            <a:off x="0" y="1295420"/>
            <a:ext cx="7010400" cy="45719"/>
            <a:chOff x="1905000" y="6553200"/>
            <a:chExt cx="7010400" cy="45719"/>
          </a:xfrm>
        </p:grpSpPr>
        <p:sp>
          <p:nvSpPr>
            <p:cNvPr id="24" name="Rectangle 23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26" name="Rectangle 25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sp>
        <p:nvSpPr>
          <p:cNvPr id="27" name="Content Placeholder 18"/>
          <p:cNvSpPr>
            <a:spLocks noGrp="1"/>
          </p:cNvSpPr>
          <p:nvPr>
            <p:ph sz="quarter" idx="10" hasCustomPrompt="1"/>
          </p:nvPr>
        </p:nvSpPr>
        <p:spPr>
          <a:xfrm>
            <a:off x="304800" y="152400"/>
            <a:ext cx="6324600" cy="1143000"/>
          </a:xfrm>
        </p:spPr>
        <p:txBody>
          <a:bodyPr anchor="ctr" anchorCtr="0">
            <a:normAutofit/>
          </a:bodyPr>
          <a:lstStyle>
            <a:lvl1pPr marL="0">
              <a:lnSpc>
                <a:spcPts val="3600"/>
              </a:lnSpc>
              <a:spcBef>
                <a:spcPts val="0"/>
              </a:spcBef>
              <a:buNone/>
              <a:defRPr sz="3600" b="1" spc="-150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 smtClean="0"/>
              <a:t>Slide heading here and it can run in two lines</a:t>
            </a:r>
          </a:p>
        </p:txBody>
      </p:sp>
      <p:sp>
        <p:nvSpPr>
          <p:cNvPr id="2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81000" y="6492891"/>
            <a:ext cx="2133600" cy="365125"/>
          </a:xfrm>
        </p:spPr>
        <p:txBody>
          <a:bodyPr/>
          <a:lstStyle>
            <a:lvl1pPr>
              <a:defRPr sz="1600"/>
            </a:lvl1pPr>
          </a:lstStyle>
          <a:p>
            <a:fld id="{BD0827E9-CFC9-46E1-A7D1-8887B5DA61F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230648147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55C652-FC7F-4E15-B2B8-09AF2DB910E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153933296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66"/>
            <a:ext cx="2133600" cy="365125"/>
          </a:xfrm>
          <a:prstGeom prst="rect">
            <a:avLst/>
          </a:prstGeom>
        </p:spPr>
        <p:txBody>
          <a:bodyPr lIns="91402" tIns="45701" rIns="91402" bIns="45701"/>
          <a:lstStyle/>
          <a:p>
            <a:pPr defTabSz="914012"/>
            <a:endParaRPr lang="en-US">
              <a:solidFill>
                <a:prstClr val="black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1" y="6356366"/>
            <a:ext cx="2895600" cy="365125"/>
          </a:xfrm>
          <a:prstGeom prst="rect">
            <a:avLst/>
          </a:prstGeom>
        </p:spPr>
        <p:txBody>
          <a:bodyPr lIns="91402" tIns="45701" rIns="91402" bIns="45701"/>
          <a:lstStyle/>
          <a:p>
            <a:pPr defTabSz="914012"/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D7E44-7D4F-4942-A8C9-2DF6BF8399E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217044533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Picture 7.png"/>
          <p:cNvPicPr>
            <a:picLocks noChangeAspect="1"/>
          </p:cNvPicPr>
          <p:nvPr userDrawn="1"/>
        </p:nvPicPr>
        <p:blipFill>
          <a:blip r:embed="rId2" cstate="print"/>
          <a:srcRect l="1923" b="5336"/>
          <a:stretch>
            <a:fillRect/>
          </a:stretch>
        </p:blipFill>
        <p:spPr>
          <a:xfrm>
            <a:off x="6629412" y="19"/>
            <a:ext cx="2193193" cy="692697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 userDrawn="1">
            <p:ph sz="half" idx="1" hasCustomPrompt="1"/>
          </p:nvPr>
        </p:nvSpPr>
        <p:spPr>
          <a:xfrm>
            <a:off x="457200" y="1600206"/>
            <a:ext cx="4038600" cy="4525963"/>
          </a:xfrm>
        </p:spPr>
        <p:txBody>
          <a:bodyPr/>
          <a:lstStyle>
            <a:lvl1pPr marL="342754" marR="0" indent="-342754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None/>
              <a:tabLst/>
              <a:defRPr sz="2800"/>
            </a:lvl1pPr>
            <a:lvl2pPr marL="742636" marR="0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 sz="16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342754" marR="0" lvl="0" indent="-342754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2400" u="none" strike="noStrike" kern="1200" cap="none" spc="0" normalizeH="0" baseline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Lorem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sit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amet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</a:p>
          <a:p>
            <a:pPr marL="742636" marR="0" lvl="1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 smtClean="0"/>
              <a:t>Second level</a:t>
            </a:r>
          </a:p>
          <a:p>
            <a:pPr marL="742636" marR="0" lvl="1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 smtClean="0"/>
              <a:t>Second level</a:t>
            </a:r>
          </a:p>
          <a:p>
            <a:pPr marL="742636" marR="0" lvl="1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 smtClean="0"/>
              <a:t>Second level</a:t>
            </a:r>
          </a:p>
          <a:p>
            <a:pPr marL="742636" marR="0" lvl="1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 smtClean="0"/>
              <a:t>Second level</a:t>
            </a:r>
            <a:endParaRPr kumimoji="0" lang="en-GB" sz="2400" u="none" strike="noStrike" kern="1200" cap="none" spc="0" normalizeH="0" noProof="0" dirty="0" smtClean="0">
              <a:ln>
                <a:noFill/>
              </a:ln>
              <a:solidFill>
                <a:srgbClr val="101141"/>
              </a:solidFill>
              <a:effectLst/>
              <a:uLnTx/>
              <a:uFillTx/>
              <a:latin typeface="Arial"/>
              <a:cs typeface="Arial"/>
            </a:endParaRPr>
          </a:p>
          <a:p>
            <a:pPr marL="342754" marR="0" lvl="0" indent="-342754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2400" u="none" strike="noStrike" kern="1200" cap="none" spc="0" normalizeH="0" baseline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Lorem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sit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amet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</a:p>
          <a:p>
            <a:pPr marL="342754" marR="0" lvl="0" indent="-342754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2400" u="none" strike="noStrike" kern="1200" cap="none" spc="0" normalizeH="0" baseline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Lorem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sit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amet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</a:p>
          <a:p>
            <a:pPr marL="742636" marR="0" lvl="1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endParaRPr lang="en-US" dirty="0" smtClean="0"/>
          </a:p>
          <a:p>
            <a:pPr marL="742636" marR="0" lvl="1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endParaRPr lang="en-US" dirty="0" smtClean="0"/>
          </a:p>
        </p:txBody>
      </p:sp>
      <p:sp>
        <p:nvSpPr>
          <p:cNvPr id="4" name="Content Placeholder 3"/>
          <p:cNvSpPr>
            <a:spLocks noGrp="1"/>
          </p:cNvSpPr>
          <p:nvPr userDrawn="1">
            <p:ph sz="half" idx="2" hasCustomPrompt="1"/>
          </p:nvPr>
        </p:nvSpPr>
        <p:spPr>
          <a:xfrm>
            <a:off x="4953000" y="1600206"/>
            <a:ext cx="4038600" cy="4525963"/>
          </a:xfrm>
        </p:spPr>
        <p:txBody>
          <a:bodyPr/>
          <a:lstStyle>
            <a:lvl1pPr marL="342754" marR="0" indent="-342754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None/>
              <a:tabLst/>
              <a:defRPr sz="2800"/>
            </a:lvl1pPr>
            <a:lvl2pPr marL="742636" marR="0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 sz="1600">
                <a:latin typeface="Arial" pitchFamily="34" charset="0"/>
                <a:cs typeface="Arial" pitchFamily="34" charset="0"/>
              </a:defRPr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342754" marR="0" lvl="0" indent="-342754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2400" u="none" strike="noStrike" kern="1200" cap="none" spc="0" normalizeH="0" baseline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Lorem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sit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amet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</a:p>
          <a:p>
            <a:pPr lvl="1"/>
            <a:r>
              <a:rPr lang="en-US" dirty="0" smtClean="0"/>
              <a:t>Second level</a:t>
            </a:r>
          </a:p>
          <a:p>
            <a:pPr marL="742636" marR="0" lvl="1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 smtClean="0"/>
              <a:t>Second level</a:t>
            </a:r>
          </a:p>
          <a:p>
            <a:pPr marL="742636" marR="0" lvl="1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 smtClean="0"/>
              <a:t>Second level</a:t>
            </a:r>
          </a:p>
          <a:p>
            <a:pPr marL="742636" marR="0" lvl="1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 smtClean="0"/>
              <a:t>Second level</a:t>
            </a:r>
            <a:endParaRPr kumimoji="0" lang="en-GB" sz="2400" u="none" strike="noStrike" kern="1200" cap="none" spc="0" normalizeH="0" noProof="0" dirty="0" smtClean="0">
              <a:ln>
                <a:noFill/>
              </a:ln>
              <a:solidFill>
                <a:srgbClr val="101141"/>
              </a:solidFill>
              <a:effectLst/>
              <a:uLnTx/>
              <a:uFillTx/>
              <a:latin typeface="Arial"/>
              <a:cs typeface="Arial"/>
            </a:endParaRPr>
          </a:p>
          <a:p>
            <a:pPr marL="342754" marR="0" lvl="0" indent="-342754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2400" u="none" strike="noStrike" kern="1200" cap="none" spc="0" normalizeH="0" baseline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Lorem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sit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amet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</a:p>
          <a:p>
            <a:pPr marL="342754" marR="0" lvl="0" indent="-342754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2400" u="none" strike="noStrike" kern="1200" cap="none" spc="0" normalizeH="0" baseline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Lorem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sit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amet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19" name="Content Placeholder 18"/>
          <p:cNvSpPr>
            <a:spLocks noGrp="1"/>
          </p:cNvSpPr>
          <p:nvPr userDrawn="1">
            <p:ph sz="quarter" idx="10" hasCustomPrompt="1"/>
          </p:nvPr>
        </p:nvSpPr>
        <p:spPr>
          <a:xfrm>
            <a:off x="304800" y="152400"/>
            <a:ext cx="6324600" cy="1143000"/>
          </a:xfrm>
        </p:spPr>
        <p:txBody>
          <a:bodyPr anchor="ctr" anchorCtr="0">
            <a:normAutofit/>
          </a:bodyPr>
          <a:lstStyle>
            <a:lvl1pPr marL="0">
              <a:lnSpc>
                <a:spcPts val="3600"/>
              </a:lnSpc>
              <a:spcBef>
                <a:spcPts val="0"/>
              </a:spcBef>
              <a:buNone/>
              <a:defRPr sz="3600" b="1" spc="-150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 smtClean="0"/>
              <a:t>Slide heading here and it can run in two lines</a:t>
            </a:r>
          </a:p>
        </p:txBody>
      </p:sp>
      <p:grpSp>
        <p:nvGrpSpPr>
          <p:cNvPr id="2" name="Group 19"/>
          <p:cNvGrpSpPr/>
          <p:nvPr userDrawn="1"/>
        </p:nvGrpSpPr>
        <p:grpSpPr>
          <a:xfrm>
            <a:off x="0" y="1295420"/>
            <a:ext cx="7010400" cy="45719"/>
            <a:chOff x="1905000" y="6553200"/>
            <a:chExt cx="7010400" cy="45719"/>
          </a:xfrm>
        </p:grpSpPr>
        <p:sp>
          <p:nvSpPr>
            <p:cNvPr id="21" name="Rectangle 20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23" name="Rectangle 22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grpSp>
        <p:nvGrpSpPr>
          <p:cNvPr id="5" name="Group 28"/>
          <p:cNvGrpSpPr/>
          <p:nvPr userDrawn="1"/>
        </p:nvGrpSpPr>
        <p:grpSpPr>
          <a:xfrm>
            <a:off x="2133600" y="6553220"/>
            <a:ext cx="7010400" cy="45719"/>
            <a:chOff x="1905000" y="6553200"/>
            <a:chExt cx="7010400" cy="45719"/>
          </a:xfrm>
        </p:grpSpPr>
        <p:sp>
          <p:nvSpPr>
            <p:cNvPr id="30" name="Rectangle 29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32" name="Rectangle 31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sp>
        <p:nvSpPr>
          <p:cNvPr id="34" name="TextBox 33"/>
          <p:cNvSpPr txBox="1"/>
          <p:nvPr userDrawn="1"/>
        </p:nvSpPr>
        <p:spPr>
          <a:xfrm>
            <a:off x="3276600" y="6596390"/>
            <a:ext cx="5867400" cy="265040"/>
          </a:xfrm>
          <a:prstGeom prst="rect">
            <a:avLst/>
          </a:prstGeom>
          <a:noFill/>
        </p:spPr>
        <p:txBody>
          <a:bodyPr wrap="square" lIns="91402" tIns="45701" rIns="91402" bIns="45701" rtlCol="0">
            <a:spAutoFit/>
          </a:bodyPr>
          <a:lstStyle/>
          <a:p>
            <a:pPr algn="r" defTabSz="914012"/>
            <a:r>
              <a:rPr lang="en-US" sz="1100" b="1" dirty="0">
                <a:solidFill>
                  <a:srgbClr val="101141"/>
                </a:solidFill>
                <a:latin typeface="Arial"/>
                <a:cs typeface="Arial"/>
              </a:rPr>
              <a:t>BITS </a:t>
            </a:r>
            <a:r>
              <a:rPr lang="en-US" sz="1100" dirty="0">
                <a:solidFill>
                  <a:srgbClr val="101141"/>
                </a:solidFill>
                <a:latin typeface="Arial"/>
                <a:cs typeface="Arial"/>
              </a:rPr>
              <a:t>Pilani, Pilani Campus</a:t>
            </a:r>
          </a:p>
        </p:txBody>
      </p:sp>
    </p:spTree>
    <p:extLst>
      <p:ext uri="{BB962C8B-B14F-4D97-AF65-F5344CB8AC3E}">
        <p14:creationId xmlns="" xmlns:p14="http://schemas.microsoft.com/office/powerpoint/2010/main" val="302753376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6" y="1535112"/>
            <a:ext cx="4040188" cy="82708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008" indent="0">
              <a:buNone/>
              <a:defRPr sz="2000" b="1"/>
            </a:lvl2pPr>
            <a:lvl3pPr marL="914012" indent="0">
              <a:buNone/>
              <a:defRPr sz="1800" b="1"/>
            </a:lvl3pPr>
            <a:lvl4pPr marL="1371020" indent="0">
              <a:buNone/>
              <a:defRPr sz="1600" b="1"/>
            </a:lvl4pPr>
            <a:lvl5pPr marL="1828025" indent="0">
              <a:buNone/>
              <a:defRPr sz="1600" b="1"/>
            </a:lvl5pPr>
            <a:lvl6pPr marL="2285032" indent="0">
              <a:buNone/>
              <a:defRPr sz="1600" b="1"/>
            </a:lvl6pPr>
            <a:lvl7pPr marL="2742037" indent="0">
              <a:buNone/>
              <a:defRPr sz="1600" b="1"/>
            </a:lvl7pPr>
            <a:lvl8pPr marL="3199044" indent="0">
              <a:buNone/>
              <a:defRPr sz="1600" b="1"/>
            </a:lvl8pPr>
            <a:lvl9pPr marL="365605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6" y="2362215"/>
            <a:ext cx="4040188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6" y="1535112"/>
            <a:ext cx="4041775" cy="82708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008" indent="0">
              <a:buNone/>
              <a:defRPr sz="2000" b="1"/>
            </a:lvl2pPr>
            <a:lvl3pPr marL="914012" indent="0">
              <a:buNone/>
              <a:defRPr sz="1800" b="1"/>
            </a:lvl3pPr>
            <a:lvl4pPr marL="1371020" indent="0">
              <a:buNone/>
              <a:defRPr sz="1600" b="1"/>
            </a:lvl4pPr>
            <a:lvl5pPr marL="1828025" indent="0">
              <a:buNone/>
              <a:defRPr sz="1600" b="1"/>
            </a:lvl5pPr>
            <a:lvl6pPr marL="2285032" indent="0">
              <a:buNone/>
              <a:defRPr sz="1600" b="1"/>
            </a:lvl6pPr>
            <a:lvl7pPr marL="2742037" indent="0">
              <a:buNone/>
              <a:defRPr sz="1600" b="1"/>
            </a:lvl7pPr>
            <a:lvl8pPr marL="3199044" indent="0">
              <a:buNone/>
              <a:defRPr sz="1600" b="1"/>
            </a:lvl8pPr>
            <a:lvl9pPr marL="365605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6" y="2362215"/>
            <a:ext cx="4041775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Content Placeholder 18"/>
          <p:cNvSpPr>
            <a:spLocks noGrp="1"/>
          </p:cNvSpPr>
          <p:nvPr>
            <p:ph sz="quarter" idx="10" hasCustomPrompt="1"/>
          </p:nvPr>
        </p:nvSpPr>
        <p:spPr>
          <a:xfrm>
            <a:off x="304800" y="152400"/>
            <a:ext cx="6324600" cy="1143000"/>
          </a:xfrm>
        </p:spPr>
        <p:txBody>
          <a:bodyPr anchor="ctr" anchorCtr="0">
            <a:normAutofit/>
          </a:bodyPr>
          <a:lstStyle>
            <a:lvl1pPr marL="0">
              <a:lnSpc>
                <a:spcPts val="3600"/>
              </a:lnSpc>
              <a:spcBef>
                <a:spcPts val="0"/>
              </a:spcBef>
              <a:buNone/>
              <a:defRPr sz="3600" b="1" spc="-150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 smtClean="0"/>
              <a:t>Slide heading here and it can run in two lines</a:t>
            </a:r>
          </a:p>
        </p:txBody>
      </p:sp>
      <p:grpSp>
        <p:nvGrpSpPr>
          <p:cNvPr id="2" name="Group 10"/>
          <p:cNvGrpSpPr/>
          <p:nvPr userDrawn="1"/>
        </p:nvGrpSpPr>
        <p:grpSpPr>
          <a:xfrm>
            <a:off x="0" y="1295420"/>
            <a:ext cx="7010400" cy="45719"/>
            <a:chOff x="1905000" y="6553200"/>
            <a:chExt cx="7010400" cy="45719"/>
          </a:xfrm>
        </p:grpSpPr>
        <p:sp>
          <p:nvSpPr>
            <p:cNvPr id="12" name="Rectangle 11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grpSp>
        <p:nvGrpSpPr>
          <p:cNvPr id="7" name="Group 15"/>
          <p:cNvGrpSpPr/>
          <p:nvPr userDrawn="1"/>
        </p:nvGrpSpPr>
        <p:grpSpPr>
          <a:xfrm>
            <a:off x="2133600" y="6553220"/>
            <a:ext cx="7010400" cy="45719"/>
            <a:chOff x="1905000" y="6553200"/>
            <a:chExt cx="7010400" cy="45719"/>
          </a:xfrm>
        </p:grpSpPr>
        <p:sp>
          <p:nvSpPr>
            <p:cNvPr id="17" name="Rectangle 16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9" name="Rectangle 18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pic>
        <p:nvPicPr>
          <p:cNvPr id="20" name="Picture 19" descr="Picture 7.png"/>
          <p:cNvPicPr>
            <a:picLocks noChangeAspect="1"/>
          </p:cNvPicPr>
          <p:nvPr userDrawn="1"/>
        </p:nvPicPr>
        <p:blipFill>
          <a:blip r:embed="rId2" cstate="print"/>
          <a:srcRect l="1923" b="5336"/>
          <a:stretch>
            <a:fillRect/>
          </a:stretch>
        </p:blipFill>
        <p:spPr>
          <a:xfrm>
            <a:off x="6629412" y="19"/>
            <a:ext cx="2193193" cy="692697"/>
          </a:xfrm>
          <a:prstGeom prst="rect">
            <a:avLst/>
          </a:prstGeom>
        </p:spPr>
      </p:pic>
      <p:sp>
        <p:nvSpPr>
          <p:cNvPr id="21" name="TextBox 20"/>
          <p:cNvSpPr txBox="1"/>
          <p:nvPr userDrawn="1"/>
        </p:nvSpPr>
        <p:spPr>
          <a:xfrm>
            <a:off x="3276600" y="6596390"/>
            <a:ext cx="5867400" cy="265040"/>
          </a:xfrm>
          <a:prstGeom prst="rect">
            <a:avLst/>
          </a:prstGeom>
          <a:noFill/>
        </p:spPr>
        <p:txBody>
          <a:bodyPr wrap="square" lIns="91402" tIns="45701" rIns="91402" bIns="45701" rtlCol="0">
            <a:spAutoFit/>
          </a:bodyPr>
          <a:lstStyle/>
          <a:p>
            <a:pPr algn="r" defTabSz="914012"/>
            <a:r>
              <a:rPr lang="en-US" sz="1100" b="1" dirty="0">
                <a:solidFill>
                  <a:srgbClr val="101141"/>
                </a:solidFill>
                <a:latin typeface="Arial"/>
                <a:cs typeface="Arial"/>
              </a:rPr>
              <a:t>BITS </a:t>
            </a:r>
            <a:r>
              <a:rPr lang="en-US" sz="1100" dirty="0">
                <a:solidFill>
                  <a:srgbClr val="101141"/>
                </a:solidFill>
                <a:latin typeface="Arial"/>
                <a:cs typeface="Arial"/>
              </a:rPr>
              <a:t>Pilani, Deemed to be University under Section 3 of UGC Act, 1956</a:t>
            </a:r>
          </a:p>
        </p:txBody>
      </p:sp>
    </p:spTree>
    <p:extLst>
      <p:ext uri="{BB962C8B-B14F-4D97-AF65-F5344CB8AC3E}">
        <p14:creationId xmlns="" xmlns:p14="http://schemas.microsoft.com/office/powerpoint/2010/main" val="331110687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18"/>
          <p:cNvSpPr>
            <a:spLocks noGrp="1"/>
          </p:cNvSpPr>
          <p:nvPr>
            <p:ph sz="quarter" idx="10" hasCustomPrompt="1"/>
          </p:nvPr>
        </p:nvSpPr>
        <p:spPr>
          <a:xfrm>
            <a:off x="304800" y="152400"/>
            <a:ext cx="6324600" cy="1143000"/>
          </a:xfrm>
        </p:spPr>
        <p:txBody>
          <a:bodyPr anchor="ctr" anchorCtr="0">
            <a:normAutofit/>
          </a:bodyPr>
          <a:lstStyle>
            <a:lvl1pPr marL="0">
              <a:lnSpc>
                <a:spcPts val="3600"/>
              </a:lnSpc>
              <a:spcBef>
                <a:spcPts val="0"/>
              </a:spcBef>
              <a:buNone/>
              <a:defRPr sz="3600" b="1" spc="-150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 smtClean="0"/>
              <a:t>Slide heading here and it can run in two lines</a:t>
            </a:r>
          </a:p>
        </p:txBody>
      </p:sp>
      <p:grpSp>
        <p:nvGrpSpPr>
          <p:cNvPr id="2" name="Group 5"/>
          <p:cNvGrpSpPr/>
          <p:nvPr userDrawn="1"/>
        </p:nvGrpSpPr>
        <p:grpSpPr>
          <a:xfrm>
            <a:off x="0" y="1295420"/>
            <a:ext cx="7010400" cy="45719"/>
            <a:chOff x="1905000" y="6553200"/>
            <a:chExt cx="7010400" cy="45719"/>
          </a:xfrm>
        </p:grpSpPr>
        <p:sp>
          <p:nvSpPr>
            <p:cNvPr id="7" name="Rectangle 6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grpSp>
        <p:nvGrpSpPr>
          <p:cNvPr id="3" name="Group 10"/>
          <p:cNvGrpSpPr/>
          <p:nvPr userDrawn="1"/>
        </p:nvGrpSpPr>
        <p:grpSpPr>
          <a:xfrm>
            <a:off x="2133600" y="6553220"/>
            <a:ext cx="7010400" cy="45719"/>
            <a:chOff x="1905000" y="6553200"/>
            <a:chExt cx="7010400" cy="45719"/>
          </a:xfrm>
        </p:grpSpPr>
        <p:sp>
          <p:nvSpPr>
            <p:cNvPr id="12" name="Rectangle 11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pic>
        <p:nvPicPr>
          <p:cNvPr id="15" name="Picture 14" descr="Picture 7.png"/>
          <p:cNvPicPr>
            <a:picLocks noChangeAspect="1"/>
          </p:cNvPicPr>
          <p:nvPr userDrawn="1"/>
        </p:nvPicPr>
        <p:blipFill>
          <a:blip r:embed="rId2" cstate="print"/>
          <a:srcRect l="1923" b="5336"/>
          <a:stretch>
            <a:fillRect/>
          </a:stretch>
        </p:blipFill>
        <p:spPr>
          <a:xfrm>
            <a:off x="6629412" y="19"/>
            <a:ext cx="2193193" cy="692697"/>
          </a:xfrm>
          <a:prstGeom prst="rect">
            <a:avLst/>
          </a:prstGeom>
        </p:spPr>
      </p:pic>
      <p:sp>
        <p:nvSpPr>
          <p:cNvPr id="16" name="TextBox 15"/>
          <p:cNvSpPr txBox="1"/>
          <p:nvPr userDrawn="1"/>
        </p:nvSpPr>
        <p:spPr>
          <a:xfrm>
            <a:off x="3276600" y="6596390"/>
            <a:ext cx="5867400" cy="265040"/>
          </a:xfrm>
          <a:prstGeom prst="rect">
            <a:avLst/>
          </a:prstGeom>
          <a:noFill/>
        </p:spPr>
        <p:txBody>
          <a:bodyPr wrap="square" lIns="91402" tIns="45701" rIns="91402" bIns="45701" rtlCol="0">
            <a:spAutoFit/>
          </a:bodyPr>
          <a:lstStyle/>
          <a:p>
            <a:pPr algn="r" defTabSz="914012"/>
            <a:r>
              <a:rPr lang="en-US" sz="1100" b="1" dirty="0">
                <a:solidFill>
                  <a:srgbClr val="101141"/>
                </a:solidFill>
                <a:latin typeface="Arial"/>
                <a:cs typeface="Arial"/>
              </a:rPr>
              <a:t>BITS </a:t>
            </a:r>
            <a:r>
              <a:rPr lang="en-US" sz="1100" dirty="0">
                <a:solidFill>
                  <a:srgbClr val="101141"/>
                </a:solidFill>
                <a:latin typeface="Arial"/>
                <a:cs typeface="Arial"/>
              </a:rPr>
              <a:t>Pilani, Deemed to be University under Section 3 of UGC Act, 1956</a:t>
            </a:r>
          </a:p>
        </p:txBody>
      </p:sp>
    </p:spTree>
    <p:extLst>
      <p:ext uri="{BB962C8B-B14F-4D97-AF65-F5344CB8AC3E}">
        <p14:creationId xmlns="" xmlns:p14="http://schemas.microsoft.com/office/powerpoint/2010/main" val="38377580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6"/>
            <a:ext cx="5111750" cy="45259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5" y="1600206"/>
            <a:ext cx="3008313" cy="4525963"/>
          </a:xfrm>
        </p:spPr>
        <p:txBody>
          <a:bodyPr/>
          <a:lstStyle>
            <a:lvl1pPr marL="0" indent="0">
              <a:buNone/>
              <a:defRPr sz="1400"/>
            </a:lvl1pPr>
            <a:lvl2pPr marL="457008" indent="0">
              <a:buNone/>
              <a:defRPr sz="1200"/>
            </a:lvl2pPr>
            <a:lvl3pPr marL="914012" indent="0">
              <a:buNone/>
              <a:defRPr sz="1000"/>
            </a:lvl3pPr>
            <a:lvl4pPr marL="1371020" indent="0">
              <a:buNone/>
              <a:defRPr sz="900"/>
            </a:lvl4pPr>
            <a:lvl5pPr marL="1828025" indent="0">
              <a:buNone/>
              <a:defRPr sz="900"/>
            </a:lvl5pPr>
            <a:lvl6pPr marL="2285032" indent="0">
              <a:buNone/>
              <a:defRPr sz="900"/>
            </a:lvl6pPr>
            <a:lvl7pPr marL="2742037" indent="0">
              <a:buNone/>
              <a:defRPr sz="900"/>
            </a:lvl7pPr>
            <a:lvl8pPr marL="3199044" indent="0">
              <a:buNone/>
              <a:defRPr sz="900"/>
            </a:lvl8pPr>
            <a:lvl9pPr marL="365605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Content Placeholder 18"/>
          <p:cNvSpPr>
            <a:spLocks noGrp="1"/>
          </p:cNvSpPr>
          <p:nvPr>
            <p:ph sz="quarter" idx="13" hasCustomPrompt="1"/>
          </p:nvPr>
        </p:nvSpPr>
        <p:spPr>
          <a:xfrm>
            <a:off x="304800" y="152400"/>
            <a:ext cx="6324600" cy="1143000"/>
          </a:xfrm>
        </p:spPr>
        <p:txBody>
          <a:bodyPr anchor="ctr" anchorCtr="0">
            <a:normAutofit/>
          </a:bodyPr>
          <a:lstStyle>
            <a:lvl1pPr marL="0">
              <a:lnSpc>
                <a:spcPts val="3600"/>
              </a:lnSpc>
              <a:spcBef>
                <a:spcPts val="0"/>
              </a:spcBef>
              <a:buNone/>
              <a:defRPr sz="3600" b="1" spc="-150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 smtClean="0"/>
              <a:t>Slide heading here and it can run in two lines</a:t>
            </a:r>
          </a:p>
        </p:txBody>
      </p:sp>
      <p:grpSp>
        <p:nvGrpSpPr>
          <p:cNvPr id="2" name="Group 8"/>
          <p:cNvGrpSpPr/>
          <p:nvPr userDrawn="1"/>
        </p:nvGrpSpPr>
        <p:grpSpPr>
          <a:xfrm>
            <a:off x="0" y="1295420"/>
            <a:ext cx="7010400" cy="45719"/>
            <a:chOff x="1905000" y="6553200"/>
            <a:chExt cx="7010400" cy="45719"/>
          </a:xfrm>
        </p:grpSpPr>
        <p:sp>
          <p:nvSpPr>
            <p:cNvPr id="10" name="Rectangle 9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2" name="Rectangle 11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grpSp>
        <p:nvGrpSpPr>
          <p:cNvPr id="5" name="Group 13"/>
          <p:cNvGrpSpPr/>
          <p:nvPr userDrawn="1"/>
        </p:nvGrpSpPr>
        <p:grpSpPr>
          <a:xfrm>
            <a:off x="2133600" y="6553220"/>
            <a:ext cx="7010400" cy="45719"/>
            <a:chOff x="1905000" y="6553200"/>
            <a:chExt cx="7010400" cy="45719"/>
          </a:xfrm>
        </p:grpSpPr>
        <p:sp>
          <p:nvSpPr>
            <p:cNvPr id="15" name="Rectangle 14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7" name="Rectangle 16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pic>
        <p:nvPicPr>
          <p:cNvPr id="18" name="Picture 17" descr="Picture 7.png"/>
          <p:cNvPicPr>
            <a:picLocks noChangeAspect="1"/>
          </p:cNvPicPr>
          <p:nvPr userDrawn="1"/>
        </p:nvPicPr>
        <p:blipFill>
          <a:blip r:embed="rId2" cstate="print"/>
          <a:srcRect l="1923" b="5336"/>
          <a:stretch>
            <a:fillRect/>
          </a:stretch>
        </p:blipFill>
        <p:spPr>
          <a:xfrm>
            <a:off x="6629412" y="19"/>
            <a:ext cx="2193193" cy="692697"/>
          </a:xfrm>
          <a:prstGeom prst="rect">
            <a:avLst/>
          </a:prstGeom>
        </p:spPr>
      </p:pic>
      <p:sp>
        <p:nvSpPr>
          <p:cNvPr id="20" name="TextBox 19"/>
          <p:cNvSpPr txBox="1"/>
          <p:nvPr userDrawn="1"/>
        </p:nvSpPr>
        <p:spPr>
          <a:xfrm>
            <a:off x="3276600" y="6596390"/>
            <a:ext cx="5867400" cy="265040"/>
          </a:xfrm>
          <a:prstGeom prst="rect">
            <a:avLst/>
          </a:prstGeom>
          <a:noFill/>
        </p:spPr>
        <p:txBody>
          <a:bodyPr wrap="square" lIns="91402" tIns="45701" rIns="91402" bIns="45701" rtlCol="0">
            <a:spAutoFit/>
          </a:bodyPr>
          <a:lstStyle/>
          <a:p>
            <a:pPr algn="r" defTabSz="914012"/>
            <a:r>
              <a:rPr lang="en-US" sz="1100" b="1" dirty="0">
                <a:solidFill>
                  <a:srgbClr val="101141"/>
                </a:solidFill>
                <a:latin typeface="Arial"/>
                <a:cs typeface="Arial"/>
              </a:rPr>
              <a:t>BITS </a:t>
            </a:r>
            <a:r>
              <a:rPr lang="en-US" sz="1100" dirty="0">
                <a:solidFill>
                  <a:srgbClr val="101141"/>
                </a:solidFill>
                <a:latin typeface="Arial"/>
                <a:cs typeface="Arial"/>
              </a:rPr>
              <a:t>Pilani, Pilani Campus</a:t>
            </a:r>
          </a:p>
        </p:txBody>
      </p:sp>
    </p:spTree>
    <p:extLst>
      <p:ext uri="{BB962C8B-B14F-4D97-AF65-F5344CB8AC3E}">
        <p14:creationId xmlns="" xmlns:p14="http://schemas.microsoft.com/office/powerpoint/2010/main" val="335403032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5407025"/>
            <a:ext cx="5486400" cy="304800"/>
          </a:xfrm>
        </p:spPr>
        <p:txBody>
          <a:bodyPr anchor="b">
            <a:normAutofit/>
          </a:bodyPr>
          <a:lstStyle>
            <a:lvl1pPr algn="l">
              <a:defRPr sz="1800" b="1" spc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1828807"/>
            <a:ext cx="5486400" cy="3429001"/>
          </a:xfrm>
          <a:ln w="571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/>
          <a:lstStyle>
            <a:lvl1pPr marL="0" indent="0">
              <a:buNone/>
              <a:defRPr sz="3200"/>
            </a:lvl1pPr>
            <a:lvl2pPr marL="457008" indent="0">
              <a:buNone/>
              <a:defRPr sz="2800"/>
            </a:lvl2pPr>
            <a:lvl3pPr marL="914012" indent="0">
              <a:buNone/>
              <a:defRPr sz="2400"/>
            </a:lvl3pPr>
            <a:lvl4pPr marL="1371020" indent="0">
              <a:buNone/>
              <a:defRPr sz="2000"/>
            </a:lvl4pPr>
            <a:lvl5pPr marL="1828025" indent="0">
              <a:buNone/>
              <a:defRPr sz="2000"/>
            </a:lvl5pPr>
            <a:lvl6pPr marL="2285032" indent="0">
              <a:buNone/>
              <a:defRPr sz="2000"/>
            </a:lvl6pPr>
            <a:lvl7pPr marL="2742037" indent="0">
              <a:buNone/>
              <a:defRPr sz="2000"/>
            </a:lvl7pPr>
            <a:lvl8pPr marL="3199044" indent="0">
              <a:buNone/>
              <a:defRPr sz="2000"/>
            </a:lvl8pPr>
            <a:lvl9pPr marL="365605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711825"/>
            <a:ext cx="5486400" cy="304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008" indent="0">
              <a:buNone/>
              <a:defRPr sz="1200"/>
            </a:lvl2pPr>
            <a:lvl3pPr marL="914012" indent="0">
              <a:buNone/>
              <a:defRPr sz="1000"/>
            </a:lvl3pPr>
            <a:lvl4pPr marL="1371020" indent="0">
              <a:buNone/>
              <a:defRPr sz="900"/>
            </a:lvl4pPr>
            <a:lvl5pPr marL="1828025" indent="0">
              <a:buNone/>
              <a:defRPr sz="900"/>
            </a:lvl5pPr>
            <a:lvl6pPr marL="2285032" indent="0">
              <a:buNone/>
              <a:defRPr sz="900"/>
            </a:lvl6pPr>
            <a:lvl7pPr marL="2742037" indent="0">
              <a:buNone/>
              <a:defRPr sz="900"/>
            </a:lvl7pPr>
            <a:lvl8pPr marL="3199044" indent="0">
              <a:buNone/>
              <a:defRPr sz="900"/>
            </a:lvl8pPr>
            <a:lvl9pPr marL="365605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Content Placeholder 18"/>
          <p:cNvSpPr>
            <a:spLocks noGrp="1"/>
          </p:cNvSpPr>
          <p:nvPr>
            <p:ph sz="quarter" idx="10" hasCustomPrompt="1"/>
          </p:nvPr>
        </p:nvSpPr>
        <p:spPr>
          <a:xfrm>
            <a:off x="304800" y="152400"/>
            <a:ext cx="6324600" cy="1143000"/>
          </a:xfrm>
        </p:spPr>
        <p:txBody>
          <a:bodyPr anchor="ctr" anchorCtr="0">
            <a:normAutofit/>
          </a:bodyPr>
          <a:lstStyle>
            <a:lvl1pPr marL="0">
              <a:lnSpc>
                <a:spcPts val="3600"/>
              </a:lnSpc>
              <a:spcBef>
                <a:spcPts val="0"/>
              </a:spcBef>
              <a:buNone/>
              <a:defRPr sz="3600" b="1" spc="-150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 smtClean="0"/>
              <a:t>Slide heading here and it can run in two lines</a:t>
            </a:r>
          </a:p>
        </p:txBody>
      </p:sp>
      <p:grpSp>
        <p:nvGrpSpPr>
          <p:cNvPr id="6" name="Group 5"/>
          <p:cNvGrpSpPr/>
          <p:nvPr userDrawn="1"/>
        </p:nvGrpSpPr>
        <p:grpSpPr>
          <a:xfrm>
            <a:off x="0" y="1295420"/>
            <a:ext cx="7010400" cy="45719"/>
            <a:chOff x="1905000" y="6553200"/>
            <a:chExt cx="7010400" cy="45719"/>
          </a:xfrm>
        </p:grpSpPr>
        <p:sp>
          <p:nvSpPr>
            <p:cNvPr id="7" name="Rectangle 6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grpSp>
        <p:nvGrpSpPr>
          <p:cNvPr id="10" name="Group 10"/>
          <p:cNvGrpSpPr/>
          <p:nvPr userDrawn="1"/>
        </p:nvGrpSpPr>
        <p:grpSpPr>
          <a:xfrm>
            <a:off x="2133600" y="6553220"/>
            <a:ext cx="7010400" cy="45719"/>
            <a:chOff x="1905000" y="6553200"/>
            <a:chExt cx="7010400" cy="45719"/>
          </a:xfrm>
        </p:grpSpPr>
        <p:sp>
          <p:nvSpPr>
            <p:cNvPr id="12" name="Rectangle 11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pic>
        <p:nvPicPr>
          <p:cNvPr id="15" name="Picture 14" descr="Picture 7.png"/>
          <p:cNvPicPr>
            <a:picLocks noChangeAspect="1"/>
          </p:cNvPicPr>
          <p:nvPr userDrawn="1"/>
        </p:nvPicPr>
        <p:blipFill>
          <a:blip r:embed="rId2" cstate="print"/>
          <a:srcRect l="1923" b="5336"/>
          <a:stretch>
            <a:fillRect/>
          </a:stretch>
        </p:blipFill>
        <p:spPr>
          <a:xfrm>
            <a:off x="6629412" y="19"/>
            <a:ext cx="2193193" cy="692697"/>
          </a:xfrm>
          <a:prstGeom prst="rect">
            <a:avLst/>
          </a:prstGeom>
        </p:spPr>
      </p:pic>
      <p:sp>
        <p:nvSpPr>
          <p:cNvPr id="17" name="TextBox 16"/>
          <p:cNvSpPr txBox="1"/>
          <p:nvPr userDrawn="1"/>
        </p:nvSpPr>
        <p:spPr>
          <a:xfrm>
            <a:off x="3276600" y="6596390"/>
            <a:ext cx="5867400" cy="265040"/>
          </a:xfrm>
          <a:prstGeom prst="rect">
            <a:avLst/>
          </a:prstGeom>
          <a:noFill/>
        </p:spPr>
        <p:txBody>
          <a:bodyPr wrap="square" lIns="91402" tIns="45701" rIns="91402" bIns="45701" rtlCol="0">
            <a:spAutoFit/>
          </a:bodyPr>
          <a:lstStyle/>
          <a:p>
            <a:pPr algn="r" defTabSz="914012"/>
            <a:r>
              <a:rPr lang="en-US" sz="1100" b="1" dirty="0">
                <a:solidFill>
                  <a:srgbClr val="101141"/>
                </a:solidFill>
                <a:latin typeface="Arial"/>
                <a:cs typeface="Arial"/>
              </a:rPr>
              <a:t>BITS </a:t>
            </a:r>
            <a:r>
              <a:rPr lang="en-US" sz="1100" dirty="0">
                <a:solidFill>
                  <a:srgbClr val="101141"/>
                </a:solidFill>
                <a:latin typeface="Arial"/>
                <a:cs typeface="Arial"/>
              </a:rPr>
              <a:t>Pilani, Pilani Campus</a:t>
            </a:r>
          </a:p>
        </p:txBody>
      </p:sp>
    </p:spTree>
    <p:extLst>
      <p:ext uri="{BB962C8B-B14F-4D97-AF65-F5344CB8AC3E}">
        <p14:creationId xmlns="" xmlns:p14="http://schemas.microsoft.com/office/powerpoint/2010/main" val="21290300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2"/>
          <p:cNvSpPr txBox="1">
            <a:spLocks noGrp="1"/>
          </p:cNvSpPr>
          <p:nvPr>
            <p:ph type="title"/>
          </p:nvPr>
        </p:nvSpPr>
        <p:spPr>
          <a:xfrm>
            <a:off x="395640" y="274680"/>
            <a:ext cx="6120360" cy="84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2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15800" cy="4525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2"/>
          <p:cNvSpPr txBox="1">
            <a:spLocks noGrp="1"/>
          </p:cNvSpPr>
          <p:nvPr>
            <p:ph type="body" idx="2"/>
          </p:nvPr>
        </p:nvSpPr>
        <p:spPr>
          <a:xfrm>
            <a:off x="4674240" y="1600200"/>
            <a:ext cx="4015800" cy="4525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9" name="Content Placeholder 18"/>
          <p:cNvSpPr>
            <a:spLocks noGrp="1"/>
          </p:cNvSpPr>
          <p:nvPr>
            <p:ph sz="quarter" idx="10" hasCustomPrompt="1"/>
          </p:nvPr>
        </p:nvSpPr>
        <p:spPr>
          <a:xfrm>
            <a:off x="304800" y="152400"/>
            <a:ext cx="6324600" cy="1143000"/>
          </a:xfrm>
        </p:spPr>
        <p:txBody>
          <a:bodyPr anchor="ctr" anchorCtr="0">
            <a:normAutofit/>
          </a:bodyPr>
          <a:lstStyle>
            <a:lvl1pPr marL="0">
              <a:lnSpc>
                <a:spcPts val="3600"/>
              </a:lnSpc>
              <a:spcBef>
                <a:spcPts val="0"/>
              </a:spcBef>
              <a:buNone/>
              <a:defRPr sz="3600" b="1" spc="-150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 smtClean="0"/>
              <a:t>Slide heading here and it can run in two lines</a:t>
            </a:r>
          </a:p>
        </p:txBody>
      </p:sp>
      <p:grpSp>
        <p:nvGrpSpPr>
          <p:cNvPr id="2" name="Group 19"/>
          <p:cNvGrpSpPr/>
          <p:nvPr userDrawn="1"/>
        </p:nvGrpSpPr>
        <p:grpSpPr>
          <a:xfrm>
            <a:off x="0" y="1295420"/>
            <a:ext cx="7010400" cy="45719"/>
            <a:chOff x="1905000" y="6553200"/>
            <a:chExt cx="7010400" cy="45719"/>
          </a:xfrm>
        </p:grpSpPr>
        <p:sp>
          <p:nvSpPr>
            <p:cNvPr id="21" name="Rectangle 20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23" name="Rectangle 22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grpSp>
        <p:nvGrpSpPr>
          <p:cNvPr id="4" name="Group 24"/>
          <p:cNvGrpSpPr/>
          <p:nvPr userDrawn="1"/>
        </p:nvGrpSpPr>
        <p:grpSpPr>
          <a:xfrm>
            <a:off x="2133600" y="6553220"/>
            <a:ext cx="7010400" cy="45719"/>
            <a:chOff x="1905000" y="6553200"/>
            <a:chExt cx="7010400" cy="45719"/>
          </a:xfrm>
        </p:grpSpPr>
        <p:sp>
          <p:nvSpPr>
            <p:cNvPr id="26" name="Rectangle 25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28" name="Rectangle 27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pic>
        <p:nvPicPr>
          <p:cNvPr id="29" name="Picture 28" descr="Picture 7.png"/>
          <p:cNvPicPr>
            <a:picLocks noChangeAspect="1"/>
          </p:cNvPicPr>
          <p:nvPr userDrawn="1"/>
        </p:nvPicPr>
        <p:blipFill>
          <a:blip r:embed="rId2" cstate="print"/>
          <a:srcRect l="1923" b="5336"/>
          <a:stretch>
            <a:fillRect/>
          </a:stretch>
        </p:blipFill>
        <p:spPr>
          <a:xfrm>
            <a:off x="6629412" y="19"/>
            <a:ext cx="2193193" cy="692697"/>
          </a:xfrm>
          <a:prstGeom prst="rect">
            <a:avLst/>
          </a:prstGeom>
        </p:spPr>
      </p:pic>
      <p:sp>
        <p:nvSpPr>
          <p:cNvPr id="31" name="TextBox 30"/>
          <p:cNvSpPr txBox="1"/>
          <p:nvPr userDrawn="1"/>
        </p:nvSpPr>
        <p:spPr>
          <a:xfrm>
            <a:off x="3276600" y="6596390"/>
            <a:ext cx="5867400" cy="265040"/>
          </a:xfrm>
          <a:prstGeom prst="rect">
            <a:avLst/>
          </a:prstGeom>
          <a:noFill/>
        </p:spPr>
        <p:txBody>
          <a:bodyPr wrap="square" lIns="91402" tIns="45701" rIns="91402" bIns="45701" rtlCol="0">
            <a:spAutoFit/>
          </a:bodyPr>
          <a:lstStyle/>
          <a:p>
            <a:pPr algn="r" defTabSz="914012"/>
            <a:r>
              <a:rPr lang="en-US" sz="1100" b="1" dirty="0">
                <a:solidFill>
                  <a:srgbClr val="101141"/>
                </a:solidFill>
                <a:latin typeface="Arial"/>
                <a:cs typeface="Arial"/>
              </a:rPr>
              <a:t>BITS </a:t>
            </a:r>
            <a:r>
              <a:rPr lang="en-US" sz="1100" dirty="0">
                <a:solidFill>
                  <a:srgbClr val="101141"/>
                </a:solidFill>
                <a:latin typeface="Arial"/>
                <a:cs typeface="Arial"/>
              </a:rPr>
              <a:t>Pilani, Pilani Campus</a:t>
            </a:r>
          </a:p>
        </p:txBody>
      </p:sp>
    </p:spTree>
    <p:extLst>
      <p:ext uri="{BB962C8B-B14F-4D97-AF65-F5344CB8AC3E}">
        <p14:creationId xmlns="" xmlns:p14="http://schemas.microsoft.com/office/powerpoint/2010/main" val="152462568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204" y="381020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Content Placeholder 18"/>
          <p:cNvSpPr>
            <a:spLocks noGrp="1"/>
          </p:cNvSpPr>
          <p:nvPr>
            <p:ph sz="quarter" idx="10" hasCustomPrompt="1"/>
          </p:nvPr>
        </p:nvSpPr>
        <p:spPr>
          <a:xfrm rot="5400000">
            <a:off x="5410204" y="2743200"/>
            <a:ext cx="5867400" cy="1143000"/>
          </a:xfrm>
        </p:spPr>
        <p:txBody>
          <a:bodyPr anchor="ctr" anchorCtr="0">
            <a:normAutofit/>
          </a:bodyPr>
          <a:lstStyle>
            <a:lvl1pPr marL="0">
              <a:lnSpc>
                <a:spcPts val="3600"/>
              </a:lnSpc>
              <a:spcBef>
                <a:spcPts val="0"/>
              </a:spcBef>
              <a:buNone/>
              <a:defRPr sz="3600" b="1" spc="-150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 smtClean="0"/>
              <a:t>Slide heading here and it can run in two lines</a:t>
            </a:r>
          </a:p>
        </p:txBody>
      </p:sp>
      <p:grpSp>
        <p:nvGrpSpPr>
          <p:cNvPr id="2" name="Group 7"/>
          <p:cNvGrpSpPr/>
          <p:nvPr userDrawn="1"/>
        </p:nvGrpSpPr>
        <p:grpSpPr>
          <a:xfrm rot="5400000">
            <a:off x="5006340" y="2567960"/>
            <a:ext cx="5181600" cy="45719"/>
            <a:chOff x="1905000" y="6553200"/>
            <a:chExt cx="7010400" cy="45719"/>
          </a:xfrm>
        </p:grpSpPr>
        <p:sp>
          <p:nvSpPr>
            <p:cNvPr id="9" name="Rectangle 8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pic>
        <p:nvPicPr>
          <p:cNvPr id="17" name="Picture 16" descr="Picture 7.png"/>
          <p:cNvPicPr>
            <a:picLocks noChangeAspect="1"/>
          </p:cNvPicPr>
          <p:nvPr userDrawn="1"/>
        </p:nvPicPr>
        <p:blipFill>
          <a:blip r:embed="rId2" cstate="print"/>
          <a:srcRect l="1923" b="5336"/>
          <a:stretch>
            <a:fillRect/>
          </a:stretch>
        </p:blipFill>
        <p:spPr>
          <a:xfrm rot="5400000">
            <a:off x="-758713" y="1131260"/>
            <a:ext cx="2193193" cy="692697"/>
          </a:xfrm>
          <a:prstGeom prst="rect">
            <a:avLst/>
          </a:prstGeom>
        </p:spPr>
      </p:pic>
      <p:sp>
        <p:nvSpPr>
          <p:cNvPr id="18" name="TextBox 17"/>
          <p:cNvSpPr txBox="1"/>
          <p:nvPr userDrawn="1"/>
        </p:nvSpPr>
        <p:spPr>
          <a:xfrm rot="5400000">
            <a:off x="-2794424" y="3808907"/>
            <a:ext cx="5867400" cy="230794"/>
          </a:xfrm>
          <a:prstGeom prst="rect">
            <a:avLst/>
          </a:prstGeom>
          <a:noFill/>
        </p:spPr>
        <p:txBody>
          <a:bodyPr wrap="square" lIns="91402" tIns="45701" rIns="91402" bIns="45701" rtlCol="0">
            <a:spAutoFit/>
          </a:bodyPr>
          <a:lstStyle/>
          <a:p>
            <a:pPr algn="r" defTabSz="914012"/>
            <a:r>
              <a:rPr lang="en-US" sz="900" b="1" dirty="0">
                <a:solidFill>
                  <a:srgbClr val="101141"/>
                </a:solidFill>
                <a:latin typeface="Arial"/>
                <a:cs typeface="Arial"/>
              </a:rPr>
              <a:t>BITS </a:t>
            </a:r>
            <a:r>
              <a:rPr lang="en-US" sz="900" dirty="0">
                <a:solidFill>
                  <a:srgbClr val="101141"/>
                </a:solidFill>
                <a:latin typeface="Arial"/>
                <a:cs typeface="Arial"/>
              </a:rPr>
              <a:t>Pilani, Pilani Campus</a:t>
            </a:r>
          </a:p>
        </p:txBody>
      </p:sp>
    </p:spTree>
    <p:extLst>
      <p:ext uri="{BB962C8B-B14F-4D97-AF65-F5344CB8AC3E}">
        <p14:creationId xmlns="" xmlns:p14="http://schemas.microsoft.com/office/powerpoint/2010/main" val="469645205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4A74536-92AE-4344-ABA3-C1989130C18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80114721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/>
        </p:nvSpPr>
        <p:spPr>
          <a:xfrm>
            <a:off x="3276600" y="6596064"/>
            <a:ext cx="5867400" cy="2616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lvl="0" algn="r"/>
            <a:r>
              <a:rPr sz="1100" b="1">
                <a:solidFill>
                  <a:srgbClr val="101141"/>
                </a:solidFill>
                <a:latin typeface="Arial"/>
                <a:ea typeface="Arial"/>
                <a:cs typeface="Arial"/>
                <a:sym typeface="Arial"/>
              </a:rPr>
              <a:t>BITS </a:t>
            </a:r>
            <a:r>
              <a:rPr sz="1100">
                <a:solidFill>
                  <a:srgbClr val="101141"/>
                </a:solidFill>
                <a:latin typeface="Arial"/>
                <a:ea typeface="Arial"/>
                <a:cs typeface="Arial"/>
                <a:sym typeface="Arial"/>
              </a:rPr>
              <a:t>Pilani</a:t>
            </a:r>
          </a:p>
        </p:txBody>
      </p:sp>
      <p:grpSp>
        <p:nvGrpSpPr>
          <p:cNvPr id="2" name="Group 61"/>
          <p:cNvGrpSpPr/>
          <p:nvPr/>
        </p:nvGrpSpPr>
        <p:grpSpPr>
          <a:xfrm>
            <a:off x="2084388" y="6550047"/>
            <a:ext cx="7059612" cy="49213"/>
            <a:chOff x="0" y="0"/>
            <a:chExt cx="7059611" cy="49212"/>
          </a:xfrm>
        </p:grpSpPr>
        <p:sp>
          <p:nvSpPr>
            <p:cNvPr id="58" name="Shape 58"/>
            <p:cNvSpPr/>
            <p:nvPr/>
          </p:nvSpPr>
          <p:spPr>
            <a:xfrm>
              <a:off x="2546349" y="0"/>
              <a:ext cx="2328863" cy="49213"/>
            </a:xfrm>
            <a:prstGeom prst="rect">
              <a:avLst/>
            </a:prstGeom>
            <a:solidFill>
              <a:srgbClr val="76C2E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>
              <a:off x="4824412" y="0"/>
              <a:ext cx="2235200" cy="46038"/>
            </a:xfrm>
            <a:prstGeom prst="rect">
              <a:avLst/>
            </a:prstGeom>
            <a:solidFill>
              <a:srgbClr val="E31C2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" name="Shape 60"/>
            <p:cNvSpPr/>
            <p:nvPr/>
          </p:nvSpPr>
          <p:spPr>
            <a:xfrm>
              <a:off x="0" y="0"/>
              <a:ext cx="2581276" cy="49213"/>
            </a:xfrm>
            <a:prstGeom prst="rect">
              <a:avLst/>
            </a:prstGeom>
            <a:solidFill>
              <a:srgbClr val="FCB017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pic>
        <p:nvPicPr>
          <p:cNvPr id="62" name="image3.png" descr="Picture 7.png"/>
          <p:cNvPicPr/>
          <p:nvPr/>
        </p:nvPicPr>
        <p:blipFill>
          <a:blip r:embed="rId2">
            <a:extLst/>
          </a:blip>
          <a:srcRect l="1923" b="5336"/>
          <a:stretch>
            <a:fillRect/>
          </a:stretch>
        </p:blipFill>
        <p:spPr>
          <a:xfrm>
            <a:off x="6950074" y="21"/>
            <a:ext cx="2193926" cy="69215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" name="Group 66"/>
          <p:cNvGrpSpPr/>
          <p:nvPr/>
        </p:nvGrpSpPr>
        <p:grpSpPr>
          <a:xfrm>
            <a:off x="2133602" y="6553200"/>
            <a:ext cx="7010401" cy="46038"/>
            <a:chOff x="0" y="0"/>
            <a:chExt cx="7010400" cy="46037"/>
          </a:xfrm>
        </p:grpSpPr>
        <p:sp>
          <p:nvSpPr>
            <p:cNvPr id="63" name="Shape 63"/>
            <p:cNvSpPr/>
            <p:nvPr/>
          </p:nvSpPr>
          <p:spPr>
            <a:xfrm>
              <a:off x="2362200" y="0"/>
              <a:ext cx="2328864" cy="46038"/>
            </a:xfrm>
            <a:prstGeom prst="rect">
              <a:avLst/>
            </a:prstGeom>
            <a:solidFill>
              <a:srgbClr val="76C2E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" name="Shape 64"/>
            <p:cNvSpPr/>
            <p:nvPr/>
          </p:nvSpPr>
          <p:spPr>
            <a:xfrm>
              <a:off x="-1" y="0"/>
              <a:ext cx="2362201" cy="46038"/>
            </a:xfrm>
            <a:prstGeom prst="rect">
              <a:avLst/>
            </a:prstGeom>
            <a:solidFill>
              <a:srgbClr val="FCB017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>
              <a:off x="4681537" y="0"/>
              <a:ext cx="2328863" cy="46038"/>
            </a:xfrm>
            <a:prstGeom prst="rect">
              <a:avLst/>
            </a:prstGeom>
            <a:solidFill>
              <a:srgbClr val="FF0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4" name="Group 70"/>
          <p:cNvGrpSpPr/>
          <p:nvPr/>
        </p:nvGrpSpPr>
        <p:grpSpPr>
          <a:xfrm>
            <a:off x="10" y="1295400"/>
            <a:ext cx="7010401" cy="46038"/>
            <a:chOff x="0" y="0"/>
            <a:chExt cx="7010400" cy="46037"/>
          </a:xfrm>
        </p:grpSpPr>
        <p:sp>
          <p:nvSpPr>
            <p:cNvPr id="67" name="Shape 67"/>
            <p:cNvSpPr/>
            <p:nvPr/>
          </p:nvSpPr>
          <p:spPr>
            <a:xfrm>
              <a:off x="2362200" y="0"/>
              <a:ext cx="2328864" cy="46038"/>
            </a:xfrm>
            <a:prstGeom prst="rect">
              <a:avLst/>
            </a:prstGeom>
            <a:solidFill>
              <a:srgbClr val="76C2E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" name="Shape 68"/>
            <p:cNvSpPr/>
            <p:nvPr/>
          </p:nvSpPr>
          <p:spPr>
            <a:xfrm>
              <a:off x="-1" y="0"/>
              <a:ext cx="2362201" cy="46038"/>
            </a:xfrm>
            <a:prstGeom prst="rect">
              <a:avLst/>
            </a:prstGeom>
            <a:solidFill>
              <a:srgbClr val="FCB017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" name="Shape 69"/>
            <p:cNvSpPr/>
            <p:nvPr/>
          </p:nvSpPr>
          <p:spPr>
            <a:xfrm>
              <a:off x="4681537" y="0"/>
              <a:ext cx="2328863" cy="46038"/>
            </a:xfrm>
            <a:prstGeom prst="rect">
              <a:avLst/>
            </a:prstGeom>
            <a:solidFill>
              <a:srgbClr val="FF0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71" name="Shape 71"/>
          <p:cNvSpPr>
            <a:spLocks noGrp="1"/>
          </p:cNvSpPr>
          <p:nvPr>
            <p:ph type="body" idx="1"/>
          </p:nvPr>
        </p:nvSpPr>
        <p:spPr>
          <a:xfrm>
            <a:off x="304800" y="1493842"/>
            <a:ext cx="8229600" cy="5364163"/>
          </a:xfrm>
          <a:prstGeom prst="rect">
            <a:avLst/>
          </a:prstGeom>
        </p:spPr>
        <p:txBody>
          <a:bodyPr/>
          <a:lstStyle>
            <a:lvl1pPr>
              <a:spcBef>
                <a:spcPts val="500"/>
              </a:spcBef>
              <a:buSzTx/>
              <a:buFontTx/>
              <a:buNone/>
              <a:defRPr sz="2400">
                <a:latin typeface="Arial"/>
                <a:ea typeface="Arial"/>
                <a:cs typeface="Arial"/>
                <a:sym typeface="Arial"/>
              </a:defRPr>
            </a:lvl1pPr>
            <a:lvl2pPr marL="885825" indent="-428625">
              <a:spcBef>
                <a:spcPts val="500"/>
              </a:spcBef>
              <a:buFontTx/>
              <a:defRPr sz="2400">
                <a:latin typeface="Arial"/>
                <a:ea typeface="Arial"/>
                <a:cs typeface="Arial"/>
                <a:sym typeface="Arial"/>
              </a:defRPr>
            </a:lvl2pPr>
            <a:lvl3pPr marL="1143000" indent="-228600">
              <a:spcBef>
                <a:spcPts val="500"/>
              </a:spcBef>
              <a:buFontTx/>
              <a:defRPr sz="2400">
                <a:latin typeface="Arial"/>
                <a:ea typeface="Arial"/>
                <a:cs typeface="Arial"/>
                <a:sym typeface="Arial"/>
              </a:defRPr>
            </a:lvl3pPr>
            <a:lvl4pPr marL="1645920" indent="-274320">
              <a:spcBef>
                <a:spcPts val="500"/>
              </a:spcBef>
              <a:buFontTx/>
              <a:defRPr sz="2400">
                <a:latin typeface="Arial"/>
                <a:ea typeface="Arial"/>
                <a:cs typeface="Arial"/>
                <a:sym typeface="Arial"/>
              </a:defRPr>
            </a:lvl4pPr>
            <a:lvl5pPr marL="2103120" indent="-274320">
              <a:spcBef>
                <a:spcPts val="500"/>
              </a:spcBef>
              <a:buFontTx/>
              <a:defRPr sz="2400">
                <a:latin typeface="Arial"/>
                <a:ea typeface="Arial"/>
                <a:cs typeface="Arial"/>
                <a:sym typeface="Arial"/>
              </a:defRPr>
            </a:lvl5pPr>
          </a:lstStyle>
          <a:p>
            <a:pPr lvl="0">
              <a:defRPr sz="1800"/>
            </a:pPr>
            <a:r>
              <a:rPr sz="2400"/>
              <a:t>Body Level One</a:t>
            </a:r>
          </a:p>
          <a:p>
            <a:pPr lvl="1">
              <a:defRPr sz="1800"/>
            </a:pPr>
            <a:r>
              <a:rPr sz="2400"/>
              <a:t>Body Level Two</a:t>
            </a:r>
          </a:p>
          <a:p>
            <a:pPr lvl="2">
              <a:defRPr sz="1800"/>
            </a:pPr>
            <a:r>
              <a:rPr sz="2400"/>
              <a:t>Body Level Three</a:t>
            </a:r>
          </a:p>
          <a:p>
            <a:pPr lvl="3">
              <a:defRPr sz="1800"/>
            </a:pPr>
            <a:r>
              <a:rPr sz="2400"/>
              <a:t>Body Level Four</a:t>
            </a:r>
          </a:p>
          <a:p>
            <a:pPr lvl="4">
              <a:defRPr sz="1800"/>
            </a:pPr>
            <a:r>
              <a:rPr sz="2400"/>
              <a:t>Body Level Five</a:t>
            </a:r>
          </a:p>
        </p:txBody>
      </p:sp>
    </p:spTree>
    <p:extLst>
      <p:ext uri="{BB962C8B-B14F-4D97-AF65-F5344CB8AC3E}">
        <p14:creationId xmlns:p14="http://schemas.microsoft.com/office/powerpoint/2010/main" xmlns="" val="973832166"/>
      </p:ext>
    </p:extLst>
  </p:cSld>
  <p:clrMapOvr>
    <a:masterClrMapping/>
  </p:clrMapOvr>
  <p:transition spd="med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>
          <a:blip r:embed="rId2" cstate="print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3352800"/>
            <a:ext cx="8686800" cy="2743200"/>
          </a:xfrm>
          <a:prstGeom prst="rect">
            <a:avLst/>
          </a:prstGeom>
          <a:solidFill>
            <a:srgbClr val="10114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02" tIns="45701" rIns="91402" bIns="45701" rtlCol="0" anchor="ctr" anchorCtr="0"/>
          <a:lstStyle/>
          <a:p>
            <a:pPr defTabSz="914012"/>
            <a:endParaRPr lang="en-US" sz="1800" dirty="0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2" name="Rectangle 21"/>
          <p:cNvSpPr/>
          <p:nvPr userDrawn="1"/>
        </p:nvSpPr>
        <p:spPr>
          <a:xfrm>
            <a:off x="2895603" y="6096000"/>
            <a:ext cx="2895600" cy="76200"/>
          </a:xfrm>
          <a:prstGeom prst="rect">
            <a:avLst/>
          </a:prstGeom>
          <a:solidFill>
            <a:srgbClr val="76C2E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02" tIns="45701" rIns="91402" bIns="45701" rtlCol="0" anchor="ctr"/>
          <a:lstStyle/>
          <a:p>
            <a:pPr algn="ctr" defTabSz="914012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3" name="Rectangle 22"/>
          <p:cNvSpPr/>
          <p:nvPr userDrawn="1"/>
        </p:nvSpPr>
        <p:spPr>
          <a:xfrm>
            <a:off x="4" y="6096000"/>
            <a:ext cx="2895600" cy="76200"/>
          </a:xfrm>
          <a:prstGeom prst="rect">
            <a:avLst/>
          </a:prstGeom>
          <a:solidFill>
            <a:srgbClr val="FCB01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02" tIns="45701" rIns="91402" bIns="45701" rtlCol="0" anchor="ctr"/>
          <a:lstStyle/>
          <a:p>
            <a:pPr algn="ctr" defTabSz="914012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4" name="Rectangle 23"/>
          <p:cNvSpPr/>
          <p:nvPr userDrawn="1"/>
        </p:nvSpPr>
        <p:spPr>
          <a:xfrm>
            <a:off x="5791200" y="6096000"/>
            <a:ext cx="2895600" cy="7620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02" tIns="45701" rIns="91402" bIns="45701" rtlCol="0" anchor="ctr"/>
          <a:lstStyle/>
          <a:p>
            <a:pPr algn="ctr" defTabSz="914012"/>
            <a:endParaRPr lang="en-US" sz="1800">
              <a:solidFill>
                <a:prstClr val="white"/>
              </a:solidFill>
            </a:endParaRPr>
          </a:p>
        </p:txBody>
      </p:sp>
      <p:pic>
        <p:nvPicPr>
          <p:cNvPr id="26" name="Picture 25" descr="BITS_university_logo_whitevert.png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t="2" b="28592"/>
          <a:stretch/>
        </p:blipFill>
        <p:spPr>
          <a:xfrm>
            <a:off x="76200" y="3352804"/>
            <a:ext cx="2057400" cy="1980000"/>
          </a:xfrm>
          <a:prstGeom prst="rect">
            <a:avLst/>
          </a:prstGeom>
        </p:spPr>
      </p:pic>
      <p:sp>
        <p:nvSpPr>
          <p:cNvPr id="30" name="TextBox 29"/>
          <p:cNvSpPr txBox="1"/>
          <p:nvPr userDrawn="1"/>
        </p:nvSpPr>
        <p:spPr>
          <a:xfrm>
            <a:off x="-76200" y="5257817"/>
            <a:ext cx="2209800" cy="547657"/>
          </a:xfrm>
          <a:prstGeom prst="rect">
            <a:avLst/>
          </a:prstGeom>
          <a:noFill/>
        </p:spPr>
        <p:txBody>
          <a:bodyPr wrap="square" lIns="91402" tIns="45701" rIns="91402" bIns="45701" rtlCol="0">
            <a:spAutoFit/>
          </a:bodyPr>
          <a:lstStyle/>
          <a:p>
            <a:pPr algn="ctr" defTabSz="914012"/>
            <a:r>
              <a:rPr lang="en-US" sz="2900" b="1" spc="-150" dirty="0">
                <a:solidFill>
                  <a:prstClr val="white"/>
                </a:solidFill>
                <a:latin typeface="Arial"/>
                <a:cs typeface="Arial"/>
              </a:rPr>
              <a:t>BITS</a:t>
            </a:r>
            <a:r>
              <a:rPr lang="en-US" sz="2900" spc="-150" dirty="0">
                <a:solidFill>
                  <a:prstClr val="white"/>
                </a:solidFill>
                <a:latin typeface="Arial"/>
                <a:cs typeface="Arial"/>
              </a:rPr>
              <a:t> Pilani</a:t>
            </a:r>
          </a:p>
        </p:txBody>
      </p:sp>
      <p:sp>
        <p:nvSpPr>
          <p:cNvPr id="11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2514604" y="3810004"/>
            <a:ext cx="6019800" cy="1524000"/>
          </a:xfrm>
        </p:spPr>
        <p:txBody>
          <a:bodyPr anchor="ctr" anchorCtr="0">
            <a:noAutofit/>
          </a:bodyPr>
          <a:lstStyle>
            <a:lvl1pPr algn="l">
              <a:lnSpc>
                <a:spcPts val="4000"/>
              </a:lnSpc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Please enter the presentation title here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0796702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rotWithShape="1">
          <a:blip r:embed="rId2" cstate="print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3352800"/>
            <a:ext cx="8686800" cy="2743200"/>
          </a:xfrm>
          <a:prstGeom prst="rect">
            <a:avLst/>
          </a:prstGeom>
          <a:solidFill>
            <a:srgbClr val="10114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02" tIns="45701" rIns="91402" bIns="45701" rtlCol="0" anchor="ctr"/>
          <a:lstStyle/>
          <a:p>
            <a:pPr algn="ctr" defTabSz="914012"/>
            <a:endParaRPr lang="en-US" sz="1800" dirty="0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2895603" y="6096000"/>
            <a:ext cx="2895600" cy="76200"/>
          </a:xfrm>
          <a:prstGeom prst="rect">
            <a:avLst/>
          </a:prstGeom>
          <a:solidFill>
            <a:srgbClr val="76C2E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02" tIns="45701" rIns="91402" bIns="45701" rtlCol="0" anchor="ctr"/>
          <a:lstStyle/>
          <a:p>
            <a:pPr algn="ctr" defTabSz="914012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4" y="6096000"/>
            <a:ext cx="2895600" cy="76200"/>
          </a:xfrm>
          <a:prstGeom prst="rect">
            <a:avLst/>
          </a:prstGeom>
          <a:solidFill>
            <a:srgbClr val="FCB01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02" tIns="45701" rIns="91402" bIns="45701" rtlCol="0" anchor="ctr"/>
          <a:lstStyle/>
          <a:p>
            <a:pPr algn="ctr" defTabSz="914012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5791200" y="6096000"/>
            <a:ext cx="2895600" cy="7620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02" tIns="45701" rIns="91402" bIns="45701" rtlCol="0" anchor="ctr"/>
          <a:lstStyle/>
          <a:p>
            <a:pPr algn="ctr" defTabSz="914012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2514604" y="5410200"/>
            <a:ext cx="6019800" cy="533400"/>
          </a:xfrm>
        </p:spPr>
        <p:txBody>
          <a:bodyPr anchor="b" anchorCtr="0">
            <a:noAutofit/>
          </a:bodyPr>
          <a:lstStyle>
            <a:lvl1pPr marL="0" indent="0" algn="r">
              <a:lnSpc>
                <a:spcPts val="1800"/>
              </a:lnSpc>
              <a:spcBef>
                <a:spcPts val="0"/>
              </a:spcBef>
              <a:buNone/>
              <a:defRPr sz="18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 smtClean="0"/>
              <a:t>Presenter details comes here</a:t>
            </a:r>
          </a:p>
          <a:p>
            <a:pPr lvl="0"/>
            <a:r>
              <a:rPr lang="en-GB" dirty="0" smtClean="0"/>
              <a:t>Date and other details can come here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514604" y="3810004"/>
            <a:ext cx="6019800" cy="1524000"/>
          </a:xfrm>
        </p:spPr>
        <p:txBody>
          <a:bodyPr anchor="ctr" anchorCtr="0">
            <a:noAutofit/>
          </a:bodyPr>
          <a:lstStyle>
            <a:lvl1pPr algn="l">
              <a:lnSpc>
                <a:spcPts val="4000"/>
              </a:lnSpc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Please enter the presentation title here</a:t>
            </a:r>
            <a:endParaRPr lang="en-US" dirty="0"/>
          </a:p>
        </p:txBody>
      </p:sp>
      <p:pic>
        <p:nvPicPr>
          <p:cNvPr id="13" name="Picture 12" descr="BITS_university_logo_whitevert.png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t="2" b="28592"/>
          <a:stretch/>
        </p:blipFill>
        <p:spPr>
          <a:xfrm>
            <a:off x="76200" y="3352804"/>
            <a:ext cx="2057400" cy="1980000"/>
          </a:xfrm>
          <a:prstGeom prst="rect">
            <a:avLst/>
          </a:prstGeom>
        </p:spPr>
      </p:pic>
      <p:sp>
        <p:nvSpPr>
          <p:cNvPr id="14" name="TextBox 13"/>
          <p:cNvSpPr txBox="1"/>
          <p:nvPr userDrawn="1"/>
        </p:nvSpPr>
        <p:spPr>
          <a:xfrm>
            <a:off x="-76200" y="5257817"/>
            <a:ext cx="2209800" cy="547657"/>
          </a:xfrm>
          <a:prstGeom prst="rect">
            <a:avLst/>
          </a:prstGeom>
          <a:noFill/>
        </p:spPr>
        <p:txBody>
          <a:bodyPr wrap="square" lIns="91402" tIns="45701" rIns="91402" bIns="45701" rtlCol="0">
            <a:spAutoFit/>
          </a:bodyPr>
          <a:lstStyle/>
          <a:p>
            <a:pPr algn="ctr" defTabSz="914012"/>
            <a:r>
              <a:rPr lang="en-US" sz="2900" b="1" spc="-150" dirty="0">
                <a:solidFill>
                  <a:prstClr val="white"/>
                </a:solidFill>
                <a:latin typeface="Arial"/>
                <a:cs typeface="Arial"/>
              </a:rPr>
              <a:t>BITS</a:t>
            </a:r>
            <a:r>
              <a:rPr lang="en-US" sz="2900" spc="-150" dirty="0">
                <a:solidFill>
                  <a:prstClr val="white"/>
                </a:solidFill>
                <a:latin typeface="Arial"/>
                <a:cs typeface="Arial"/>
              </a:rPr>
              <a:t> Pilani</a:t>
            </a:r>
          </a:p>
        </p:txBody>
      </p:sp>
      <p:sp>
        <p:nvSpPr>
          <p:cNvPr id="15" name="TextBox 14"/>
          <p:cNvSpPr txBox="1"/>
          <p:nvPr userDrawn="1"/>
        </p:nvSpPr>
        <p:spPr>
          <a:xfrm>
            <a:off x="152400" y="5666605"/>
            <a:ext cx="1905000" cy="280742"/>
          </a:xfrm>
          <a:prstGeom prst="rect">
            <a:avLst/>
          </a:prstGeom>
          <a:noFill/>
        </p:spPr>
        <p:txBody>
          <a:bodyPr wrap="square" lIns="91402" tIns="45701" rIns="91402" bIns="45701" rtlCol="0">
            <a:spAutoFit/>
          </a:bodyPr>
          <a:lstStyle/>
          <a:p>
            <a:pPr defTabSz="914012"/>
            <a:r>
              <a:rPr lang="en-US" sz="1200" dirty="0">
                <a:solidFill>
                  <a:srgbClr val="FFFFFF"/>
                </a:solidFill>
                <a:latin typeface="Arial"/>
                <a:cs typeface="Arial"/>
              </a:rPr>
              <a:t>Pilani Campus</a:t>
            </a:r>
          </a:p>
        </p:txBody>
      </p:sp>
    </p:spTree>
    <p:extLst>
      <p:ext uri="{BB962C8B-B14F-4D97-AF65-F5344CB8AC3E}">
        <p14:creationId xmlns="" xmlns:p14="http://schemas.microsoft.com/office/powerpoint/2010/main" val="357093196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Server\D\jyoti\FI023_BITS_v1\styleguide img\IMG_5627_b.jp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4"/>
            <a:ext cx="9144000" cy="6858000"/>
          </a:xfrm>
          <a:prstGeom prst="rect">
            <a:avLst/>
          </a:prstGeom>
          <a:noFill/>
        </p:spPr>
      </p:pic>
      <p:sp>
        <p:nvSpPr>
          <p:cNvPr id="8" name="Rectangle 7"/>
          <p:cNvSpPr/>
          <p:nvPr userDrawn="1"/>
        </p:nvSpPr>
        <p:spPr>
          <a:xfrm>
            <a:off x="0" y="4282182"/>
            <a:ext cx="9144000" cy="2575818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02" tIns="45701" rIns="91402" bIns="45701" rtlCol="0" anchor="ctr"/>
          <a:lstStyle/>
          <a:p>
            <a:pPr algn="ctr" defTabSz="914012"/>
            <a:endParaRPr lang="en-US" sz="1800">
              <a:solidFill>
                <a:prstClr val="white"/>
              </a:solidFill>
            </a:endParaRPr>
          </a:p>
        </p:txBody>
      </p:sp>
      <p:pic>
        <p:nvPicPr>
          <p:cNvPr id="15" name="Picture 14" descr="Picture 7.png"/>
          <p:cNvPicPr>
            <a:picLocks noChangeAspect="1"/>
          </p:cNvPicPr>
          <p:nvPr userDrawn="1"/>
        </p:nvPicPr>
        <p:blipFill>
          <a:blip r:embed="rId3" cstate="print"/>
          <a:srcRect l="1923" b="5336"/>
          <a:stretch>
            <a:fillRect/>
          </a:stretch>
        </p:blipFill>
        <p:spPr>
          <a:xfrm>
            <a:off x="6629411" y="17"/>
            <a:ext cx="2193193" cy="692697"/>
          </a:xfrm>
          <a:prstGeom prst="rect">
            <a:avLst/>
          </a:prstGeom>
        </p:spPr>
      </p:pic>
      <p:sp>
        <p:nvSpPr>
          <p:cNvPr id="17" name="Content Placeholder 16"/>
          <p:cNvSpPr>
            <a:spLocks noGrp="1"/>
          </p:cNvSpPr>
          <p:nvPr>
            <p:ph sz="quarter" idx="10" hasCustomPrompt="1"/>
          </p:nvPr>
        </p:nvSpPr>
        <p:spPr>
          <a:xfrm>
            <a:off x="304800" y="4648200"/>
            <a:ext cx="8458200" cy="1600200"/>
          </a:xfrm>
        </p:spPr>
        <p:txBody>
          <a:bodyPr>
            <a:noAutofit/>
          </a:bodyPr>
          <a:lstStyle>
            <a:lvl1pPr marL="0" indent="0">
              <a:lnSpc>
                <a:spcPts val="4200"/>
              </a:lnSpc>
              <a:spcBef>
                <a:spcPts val="0"/>
              </a:spcBef>
              <a:buNone/>
              <a:defRPr sz="4000" b="1" spc="-150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 smtClean="0"/>
              <a:t>Topic headings here </a:t>
            </a:r>
          </a:p>
          <a:p>
            <a:pPr lvl="0"/>
            <a:r>
              <a:rPr lang="en-US" dirty="0" smtClean="0"/>
              <a:t>(separator - can run in two lines)</a:t>
            </a:r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2882900" y="6775450"/>
            <a:ext cx="2895600" cy="76200"/>
          </a:xfrm>
          <a:prstGeom prst="rect">
            <a:avLst/>
          </a:prstGeom>
          <a:solidFill>
            <a:srgbClr val="76C2E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02" tIns="45701" rIns="91402" bIns="45701" rtlCol="0" anchor="ctr"/>
          <a:lstStyle/>
          <a:p>
            <a:pPr algn="ctr" defTabSz="914012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6" name="Rectangle 15"/>
          <p:cNvSpPr/>
          <p:nvPr userDrawn="1"/>
        </p:nvSpPr>
        <p:spPr>
          <a:xfrm>
            <a:off x="-12700" y="6775450"/>
            <a:ext cx="2895600" cy="76200"/>
          </a:xfrm>
          <a:prstGeom prst="rect">
            <a:avLst/>
          </a:prstGeom>
          <a:solidFill>
            <a:srgbClr val="FCB01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02" tIns="45701" rIns="91402" bIns="45701" rtlCol="0" anchor="ctr"/>
          <a:lstStyle/>
          <a:p>
            <a:pPr algn="ctr" defTabSz="914012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8" name="Rectangle 17"/>
          <p:cNvSpPr/>
          <p:nvPr userDrawn="1"/>
        </p:nvSpPr>
        <p:spPr>
          <a:xfrm>
            <a:off x="5778504" y="6775450"/>
            <a:ext cx="2895600" cy="7620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02" tIns="45701" rIns="91402" bIns="45701" rtlCol="0" anchor="ctr"/>
          <a:lstStyle/>
          <a:p>
            <a:pPr algn="ctr" defTabSz="914012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6858000" y="762005"/>
            <a:ext cx="2209800" cy="547657"/>
          </a:xfrm>
          <a:prstGeom prst="rect">
            <a:avLst/>
          </a:prstGeom>
          <a:noFill/>
        </p:spPr>
        <p:txBody>
          <a:bodyPr wrap="square" lIns="91402" tIns="45701" rIns="91402" bIns="45701" rtlCol="0">
            <a:spAutoFit/>
          </a:bodyPr>
          <a:lstStyle/>
          <a:p>
            <a:pPr algn="ctr" defTabSz="914012"/>
            <a:r>
              <a:rPr lang="en-US" sz="2900" b="1" spc="-150" dirty="0">
                <a:solidFill>
                  <a:prstClr val="white"/>
                </a:solidFill>
                <a:latin typeface="Arial"/>
                <a:cs typeface="Arial"/>
              </a:rPr>
              <a:t>BITS</a:t>
            </a:r>
            <a:r>
              <a:rPr lang="en-US" sz="2900" spc="-150" dirty="0">
                <a:solidFill>
                  <a:prstClr val="white"/>
                </a:solidFill>
                <a:latin typeface="Arial"/>
                <a:cs typeface="Arial"/>
              </a:rPr>
              <a:t> Pilani</a:t>
            </a:r>
          </a:p>
        </p:txBody>
      </p:sp>
    </p:spTree>
    <p:extLst>
      <p:ext uri="{BB962C8B-B14F-4D97-AF65-F5344CB8AC3E}">
        <p14:creationId xmlns="" xmlns:p14="http://schemas.microsoft.com/office/powerpoint/2010/main" val="19582912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04800" y="1493842"/>
            <a:ext cx="8229600" cy="4525963"/>
          </a:xfrm>
        </p:spPr>
        <p:txBody>
          <a:bodyPr/>
          <a:lstStyle>
            <a:lvl1pPr marL="342754" marR="0" indent="-342754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None/>
              <a:tabLst/>
              <a:defRPr sz="2400">
                <a:latin typeface="Arial" pitchFamily="34" charset="0"/>
                <a:cs typeface="Arial" pitchFamily="34" charset="0"/>
              </a:defRPr>
            </a:lvl1pPr>
            <a:lvl2pPr marL="742636" marR="0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 sz="1600">
                <a:latin typeface="Arial" pitchFamily="34" charset="0"/>
                <a:cs typeface="Arial" pitchFamily="34" charset="0"/>
              </a:defRPr>
            </a:lvl2pPr>
          </a:lstStyle>
          <a:p>
            <a:pPr marL="342754" marR="0" lvl="0" indent="-342754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2400" u="none" strike="noStrike" kern="1200" cap="none" spc="0" normalizeH="0" baseline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Lorem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sit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amet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</a:p>
          <a:p>
            <a:pPr marL="742636" marR="0" lvl="1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 smtClean="0"/>
              <a:t>Second level</a:t>
            </a:r>
          </a:p>
          <a:p>
            <a:pPr marL="742636" marR="0" lvl="1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 smtClean="0"/>
              <a:t>Second level</a:t>
            </a:r>
          </a:p>
          <a:p>
            <a:pPr marL="742636" marR="0" lvl="1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 smtClean="0"/>
              <a:t>Second level</a:t>
            </a:r>
          </a:p>
          <a:p>
            <a:pPr marL="742636" marR="0" lvl="1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 smtClean="0"/>
              <a:t>Second level</a:t>
            </a:r>
          </a:p>
          <a:p>
            <a:pPr marL="742636" marR="0" lvl="1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 smtClean="0"/>
              <a:t>Second level</a:t>
            </a:r>
            <a:endParaRPr kumimoji="0" lang="en-GB" sz="2400" u="none" strike="noStrike" kern="1200" cap="none" spc="0" normalizeH="0" noProof="0" dirty="0" smtClean="0">
              <a:ln>
                <a:noFill/>
              </a:ln>
              <a:solidFill>
                <a:srgbClr val="101141"/>
              </a:solidFill>
              <a:effectLst/>
              <a:uLnTx/>
              <a:uFillTx/>
              <a:latin typeface="Arial"/>
              <a:cs typeface="Arial"/>
            </a:endParaRPr>
          </a:p>
          <a:p>
            <a:pPr marL="342754" marR="0" lvl="0" indent="-342754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2400" u="none" strike="noStrike" kern="1200" cap="none" spc="0" normalizeH="0" baseline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Lorem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sit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amet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endParaRPr lang="en-US" dirty="0" smtClean="0"/>
          </a:p>
          <a:p>
            <a:pPr marL="342754" marR="0" lvl="0" indent="-342754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2400" u="none" strike="noStrike" kern="1200" cap="none" spc="0" normalizeH="0" baseline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Lorem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sit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amet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endParaRPr lang="en-US" dirty="0" smtClean="0"/>
          </a:p>
          <a:p>
            <a:pPr marL="342754" marR="0" lvl="0" indent="-342754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2400" u="none" strike="noStrike" kern="1200" cap="none" spc="0" normalizeH="0" baseline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Lorem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sit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amet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endParaRPr lang="en-US" dirty="0" smtClean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3276600" y="6596390"/>
            <a:ext cx="5867400" cy="265040"/>
          </a:xfrm>
          <a:prstGeom prst="rect">
            <a:avLst/>
          </a:prstGeom>
          <a:noFill/>
        </p:spPr>
        <p:txBody>
          <a:bodyPr wrap="square" lIns="91402" tIns="45701" rIns="91402" bIns="45701" rtlCol="0">
            <a:spAutoFit/>
          </a:bodyPr>
          <a:lstStyle/>
          <a:p>
            <a:pPr algn="r" defTabSz="914012"/>
            <a:r>
              <a:rPr lang="en-US" sz="1100" b="1" dirty="0">
                <a:solidFill>
                  <a:srgbClr val="101141"/>
                </a:solidFill>
                <a:latin typeface="Arial"/>
                <a:cs typeface="Arial"/>
              </a:rPr>
              <a:t>BITS </a:t>
            </a:r>
            <a:r>
              <a:rPr lang="en-US" sz="1100" dirty="0">
                <a:solidFill>
                  <a:srgbClr val="101141"/>
                </a:solidFill>
                <a:latin typeface="Arial"/>
                <a:cs typeface="Arial"/>
              </a:rPr>
              <a:t>Pilani, Deemed to be University under Section 3, UGC Act</a:t>
            </a:r>
          </a:p>
        </p:txBody>
      </p:sp>
      <p:grpSp>
        <p:nvGrpSpPr>
          <p:cNvPr id="2" name="Group 11"/>
          <p:cNvGrpSpPr/>
          <p:nvPr userDrawn="1"/>
        </p:nvGrpSpPr>
        <p:grpSpPr>
          <a:xfrm>
            <a:off x="2083892" y="6550689"/>
            <a:ext cx="7060112" cy="48665"/>
            <a:chOff x="2083888" y="6550671"/>
            <a:chExt cx="7060112" cy="48665"/>
          </a:xfrm>
        </p:grpSpPr>
        <p:sp>
          <p:nvSpPr>
            <p:cNvPr id="13" name="Rectangle 12"/>
            <p:cNvSpPr/>
            <p:nvPr/>
          </p:nvSpPr>
          <p:spPr>
            <a:xfrm>
              <a:off x="4630476" y="6550672"/>
              <a:ext cx="2328591" cy="48664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6907874" y="6550671"/>
              <a:ext cx="2236126" cy="45719"/>
            </a:xfrm>
            <a:prstGeom prst="rect">
              <a:avLst/>
            </a:prstGeom>
            <a:solidFill>
              <a:srgbClr val="E31C2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2083888" y="6550672"/>
              <a:ext cx="2580680" cy="48664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pic>
        <p:nvPicPr>
          <p:cNvPr id="16" name="Picture 15" descr="Picture 7.png"/>
          <p:cNvPicPr>
            <a:picLocks noChangeAspect="1"/>
          </p:cNvPicPr>
          <p:nvPr userDrawn="1"/>
        </p:nvPicPr>
        <p:blipFill>
          <a:blip r:embed="rId2" cstate="print"/>
          <a:srcRect l="1923" b="5336"/>
          <a:stretch>
            <a:fillRect/>
          </a:stretch>
        </p:blipFill>
        <p:spPr>
          <a:xfrm>
            <a:off x="6629411" y="17"/>
            <a:ext cx="2193193" cy="692697"/>
          </a:xfrm>
          <a:prstGeom prst="rect">
            <a:avLst/>
          </a:prstGeom>
        </p:spPr>
      </p:pic>
      <p:grpSp>
        <p:nvGrpSpPr>
          <p:cNvPr id="4" name="Group 18"/>
          <p:cNvGrpSpPr/>
          <p:nvPr userDrawn="1"/>
        </p:nvGrpSpPr>
        <p:grpSpPr>
          <a:xfrm>
            <a:off x="2133600" y="6553218"/>
            <a:ext cx="7010400" cy="45719"/>
            <a:chOff x="1905000" y="6553200"/>
            <a:chExt cx="7010400" cy="45719"/>
          </a:xfrm>
        </p:grpSpPr>
        <p:sp>
          <p:nvSpPr>
            <p:cNvPr id="20" name="Rectangle 19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22" name="Rectangle 21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grpSp>
        <p:nvGrpSpPr>
          <p:cNvPr id="5" name="Group 22"/>
          <p:cNvGrpSpPr/>
          <p:nvPr userDrawn="1"/>
        </p:nvGrpSpPr>
        <p:grpSpPr>
          <a:xfrm>
            <a:off x="0" y="1295418"/>
            <a:ext cx="7010400" cy="45719"/>
            <a:chOff x="1905000" y="6553200"/>
            <a:chExt cx="7010400" cy="45719"/>
          </a:xfrm>
        </p:grpSpPr>
        <p:sp>
          <p:nvSpPr>
            <p:cNvPr id="24" name="Rectangle 23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26" name="Rectangle 25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sp>
        <p:nvSpPr>
          <p:cNvPr id="27" name="Content Placeholder 18"/>
          <p:cNvSpPr>
            <a:spLocks noGrp="1"/>
          </p:cNvSpPr>
          <p:nvPr>
            <p:ph sz="quarter" idx="10" hasCustomPrompt="1"/>
          </p:nvPr>
        </p:nvSpPr>
        <p:spPr>
          <a:xfrm>
            <a:off x="304800" y="152400"/>
            <a:ext cx="6324600" cy="1143000"/>
          </a:xfrm>
        </p:spPr>
        <p:txBody>
          <a:bodyPr anchor="ctr" anchorCtr="0">
            <a:normAutofit/>
          </a:bodyPr>
          <a:lstStyle>
            <a:lvl1pPr marL="0">
              <a:lnSpc>
                <a:spcPts val="3600"/>
              </a:lnSpc>
              <a:spcBef>
                <a:spcPts val="0"/>
              </a:spcBef>
              <a:buNone/>
              <a:defRPr sz="3600" b="1" spc="-150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 smtClean="0"/>
              <a:t>Slide heading here and it can run in two lines</a:t>
            </a:r>
          </a:p>
        </p:txBody>
      </p:sp>
      <p:sp>
        <p:nvSpPr>
          <p:cNvPr id="2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81000" y="6492889"/>
            <a:ext cx="2133600" cy="365125"/>
          </a:xfrm>
        </p:spPr>
        <p:txBody>
          <a:bodyPr/>
          <a:lstStyle>
            <a:lvl1pPr>
              <a:defRPr sz="1600"/>
            </a:lvl1pPr>
          </a:lstStyle>
          <a:p>
            <a:fld id="{BD0827E9-CFC9-46E1-A7D1-8887B5DA61F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230648147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55C652-FC7F-4E15-B2B8-09AF2DB910E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153933296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64"/>
            <a:ext cx="2133600" cy="365125"/>
          </a:xfrm>
          <a:prstGeom prst="rect">
            <a:avLst/>
          </a:prstGeom>
        </p:spPr>
        <p:txBody>
          <a:bodyPr lIns="91402" tIns="45701" rIns="91402" bIns="45701"/>
          <a:lstStyle/>
          <a:p>
            <a:pPr defTabSz="914012"/>
            <a:endParaRPr lang="en-US">
              <a:solidFill>
                <a:prstClr val="black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1" y="6356364"/>
            <a:ext cx="2895600" cy="365125"/>
          </a:xfrm>
          <a:prstGeom prst="rect">
            <a:avLst/>
          </a:prstGeom>
        </p:spPr>
        <p:txBody>
          <a:bodyPr lIns="91402" tIns="45701" rIns="91402" bIns="45701"/>
          <a:lstStyle/>
          <a:p>
            <a:pPr defTabSz="914012"/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D7E44-7D4F-4942-A8C9-2DF6BF8399E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21704453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23"/>
          <p:cNvSpPr txBox="1">
            <a:spLocks noGrp="1"/>
          </p:cNvSpPr>
          <p:nvPr>
            <p:ph type="title"/>
          </p:nvPr>
        </p:nvSpPr>
        <p:spPr>
          <a:xfrm>
            <a:off x="395640" y="274680"/>
            <a:ext cx="6120360" cy="84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Picture 7.png"/>
          <p:cNvPicPr>
            <a:picLocks noChangeAspect="1"/>
          </p:cNvPicPr>
          <p:nvPr userDrawn="1"/>
        </p:nvPicPr>
        <p:blipFill>
          <a:blip r:embed="rId2" cstate="print"/>
          <a:srcRect l="1923" b="5336"/>
          <a:stretch>
            <a:fillRect/>
          </a:stretch>
        </p:blipFill>
        <p:spPr>
          <a:xfrm>
            <a:off x="6629411" y="17"/>
            <a:ext cx="2193193" cy="692697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 userDrawn="1">
            <p:ph sz="half" idx="1" hasCustomPrompt="1"/>
          </p:nvPr>
        </p:nvSpPr>
        <p:spPr>
          <a:xfrm>
            <a:off x="457200" y="1600206"/>
            <a:ext cx="4038600" cy="4525963"/>
          </a:xfrm>
        </p:spPr>
        <p:txBody>
          <a:bodyPr/>
          <a:lstStyle>
            <a:lvl1pPr marL="342754" marR="0" indent="-342754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None/>
              <a:tabLst/>
              <a:defRPr sz="2800"/>
            </a:lvl1pPr>
            <a:lvl2pPr marL="742636" marR="0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 sz="16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342754" marR="0" lvl="0" indent="-342754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2400" u="none" strike="noStrike" kern="1200" cap="none" spc="0" normalizeH="0" baseline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Lorem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sit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amet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</a:p>
          <a:p>
            <a:pPr marL="742636" marR="0" lvl="1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 smtClean="0"/>
              <a:t>Second level</a:t>
            </a:r>
          </a:p>
          <a:p>
            <a:pPr marL="742636" marR="0" lvl="1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 smtClean="0"/>
              <a:t>Second level</a:t>
            </a:r>
          </a:p>
          <a:p>
            <a:pPr marL="742636" marR="0" lvl="1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 smtClean="0"/>
              <a:t>Second level</a:t>
            </a:r>
          </a:p>
          <a:p>
            <a:pPr marL="742636" marR="0" lvl="1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 smtClean="0"/>
              <a:t>Second level</a:t>
            </a:r>
            <a:endParaRPr kumimoji="0" lang="en-GB" sz="2400" u="none" strike="noStrike" kern="1200" cap="none" spc="0" normalizeH="0" noProof="0" dirty="0" smtClean="0">
              <a:ln>
                <a:noFill/>
              </a:ln>
              <a:solidFill>
                <a:srgbClr val="101141"/>
              </a:solidFill>
              <a:effectLst/>
              <a:uLnTx/>
              <a:uFillTx/>
              <a:latin typeface="Arial"/>
              <a:cs typeface="Arial"/>
            </a:endParaRPr>
          </a:p>
          <a:p>
            <a:pPr marL="342754" marR="0" lvl="0" indent="-342754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2400" u="none" strike="noStrike" kern="1200" cap="none" spc="0" normalizeH="0" baseline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Lorem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sit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amet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</a:p>
          <a:p>
            <a:pPr marL="342754" marR="0" lvl="0" indent="-342754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2400" u="none" strike="noStrike" kern="1200" cap="none" spc="0" normalizeH="0" baseline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Lorem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sit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amet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</a:p>
          <a:p>
            <a:pPr marL="742636" marR="0" lvl="1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endParaRPr lang="en-US" dirty="0" smtClean="0"/>
          </a:p>
          <a:p>
            <a:pPr marL="742636" marR="0" lvl="1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endParaRPr lang="en-US" dirty="0" smtClean="0"/>
          </a:p>
        </p:txBody>
      </p:sp>
      <p:sp>
        <p:nvSpPr>
          <p:cNvPr id="4" name="Content Placeholder 3"/>
          <p:cNvSpPr>
            <a:spLocks noGrp="1"/>
          </p:cNvSpPr>
          <p:nvPr userDrawn="1">
            <p:ph sz="half" idx="2" hasCustomPrompt="1"/>
          </p:nvPr>
        </p:nvSpPr>
        <p:spPr>
          <a:xfrm>
            <a:off x="4953000" y="1600206"/>
            <a:ext cx="4038600" cy="4525963"/>
          </a:xfrm>
        </p:spPr>
        <p:txBody>
          <a:bodyPr/>
          <a:lstStyle>
            <a:lvl1pPr marL="342754" marR="0" indent="-342754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None/>
              <a:tabLst/>
              <a:defRPr sz="2800"/>
            </a:lvl1pPr>
            <a:lvl2pPr marL="742636" marR="0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 sz="1600">
                <a:latin typeface="Arial" pitchFamily="34" charset="0"/>
                <a:cs typeface="Arial" pitchFamily="34" charset="0"/>
              </a:defRPr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342754" marR="0" lvl="0" indent="-342754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2400" u="none" strike="noStrike" kern="1200" cap="none" spc="0" normalizeH="0" baseline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Lorem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sit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amet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</a:p>
          <a:p>
            <a:pPr lvl="1"/>
            <a:r>
              <a:rPr lang="en-US" dirty="0" smtClean="0"/>
              <a:t>Second level</a:t>
            </a:r>
          </a:p>
          <a:p>
            <a:pPr marL="742636" marR="0" lvl="1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 smtClean="0"/>
              <a:t>Second level</a:t>
            </a:r>
          </a:p>
          <a:p>
            <a:pPr marL="742636" marR="0" lvl="1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 smtClean="0"/>
              <a:t>Second level</a:t>
            </a:r>
          </a:p>
          <a:p>
            <a:pPr marL="742636" marR="0" lvl="1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 smtClean="0"/>
              <a:t>Second level</a:t>
            </a:r>
            <a:endParaRPr kumimoji="0" lang="en-GB" sz="2400" u="none" strike="noStrike" kern="1200" cap="none" spc="0" normalizeH="0" noProof="0" dirty="0" smtClean="0">
              <a:ln>
                <a:noFill/>
              </a:ln>
              <a:solidFill>
                <a:srgbClr val="101141"/>
              </a:solidFill>
              <a:effectLst/>
              <a:uLnTx/>
              <a:uFillTx/>
              <a:latin typeface="Arial"/>
              <a:cs typeface="Arial"/>
            </a:endParaRPr>
          </a:p>
          <a:p>
            <a:pPr marL="342754" marR="0" lvl="0" indent="-342754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2400" u="none" strike="noStrike" kern="1200" cap="none" spc="0" normalizeH="0" baseline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Lorem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sit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amet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</a:p>
          <a:p>
            <a:pPr marL="342754" marR="0" lvl="0" indent="-342754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2400" u="none" strike="noStrike" kern="1200" cap="none" spc="0" normalizeH="0" baseline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Lorem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sit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amet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19" name="Content Placeholder 18"/>
          <p:cNvSpPr>
            <a:spLocks noGrp="1"/>
          </p:cNvSpPr>
          <p:nvPr userDrawn="1">
            <p:ph sz="quarter" idx="10" hasCustomPrompt="1"/>
          </p:nvPr>
        </p:nvSpPr>
        <p:spPr>
          <a:xfrm>
            <a:off x="304800" y="152400"/>
            <a:ext cx="6324600" cy="1143000"/>
          </a:xfrm>
        </p:spPr>
        <p:txBody>
          <a:bodyPr anchor="ctr" anchorCtr="0">
            <a:normAutofit/>
          </a:bodyPr>
          <a:lstStyle>
            <a:lvl1pPr marL="0">
              <a:lnSpc>
                <a:spcPts val="3600"/>
              </a:lnSpc>
              <a:spcBef>
                <a:spcPts val="0"/>
              </a:spcBef>
              <a:buNone/>
              <a:defRPr sz="3600" b="1" spc="-150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 smtClean="0"/>
              <a:t>Slide heading here and it can run in two lines</a:t>
            </a:r>
          </a:p>
        </p:txBody>
      </p:sp>
      <p:grpSp>
        <p:nvGrpSpPr>
          <p:cNvPr id="2" name="Group 19"/>
          <p:cNvGrpSpPr/>
          <p:nvPr userDrawn="1"/>
        </p:nvGrpSpPr>
        <p:grpSpPr>
          <a:xfrm>
            <a:off x="0" y="1295418"/>
            <a:ext cx="7010400" cy="45719"/>
            <a:chOff x="1905000" y="6553200"/>
            <a:chExt cx="7010400" cy="45719"/>
          </a:xfrm>
        </p:grpSpPr>
        <p:sp>
          <p:nvSpPr>
            <p:cNvPr id="21" name="Rectangle 20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23" name="Rectangle 22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grpSp>
        <p:nvGrpSpPr>
          <p:cNvPr id="5" name="Group 28"/>
          <p:cNvGrpSpPr/>
          <p:nvPr userDrawn="1"/>
        </p:nvGrpSpPr>
        <p:grpSpPr>
          <a:xfrm>
            <a:off x="2133600" y="6553218"/>
            <a:ext cx="7010400" cy="45719"/>
            <a:chOff x="1905000" y="6553200"/>
            <a:chExt cx="7010400" cy="45719"/>
          </a:xfrm>
        </p:grpSpPr>
        <p:sp>
          <p:nvSpPr>
            <p:cNvPr id="30" name="Rectangle 29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32" name="Rectangle 31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sp>
        <p:nvSpPr>
          <p:cNvPr id="34" name="TextBox 33"/>
          <p:cNvSpPr txBox="1"/>
          <p:nvPr userDrawn="1"/>
        </p:nvSpPr>
        <p:spPr>
          <a:xfrm>
            <a:off x="3276600" y="6596390"/>
            <a:ext cx="5867400" cy="265040"/>
          </a:xfrm>
          <a:prstGeom prst="rect">
            <a:avLst/>
          </a:prstGeom>
          <a:noFill/>
        </p:spPr>
        <p:txBody>
          <a:bodyPr wrap="square" lIns="91402" tIns="45701" rIns="91402" bIns="45701" rtlCol="0">
            <a:spAutoFit/>
          </a:bodyPr>
          <a:lstStyle/>
          <a:p>
            <a:pPr algn="r" defTabSz="914012"/>
            <a:r>
              <a:rPr lang="en-US" sz="1100" b="1" dirty="0">
                <a:solidFill>
                  <a:srgbClr val="101141"/>
                </a:solidFill>
                <a:latin typeface="Arial"/>
                <a:cs typeface="Arial"/>
              </a:rPr>
              <a:t>BITS </a:t>
            </a:r>
            <a:r>
              <a:rPr lang="en-US" sz="1100" dirty="0">
                <a:solidFill>
                  <a:srgbClr val="101141"/>
                </a:solidFill>
                <a:latin typeface="Arial"/>
                <a:cs typeface="Arial"/>
              </a:rPr>
              <a:t>Pilani, Pilani Campus</a:t>
            </a:r>
          </a:p>
        </p:txBody>
      </p:sp>
    </p:spTree>
    <p:extLst>
      <p:ext uri="{BB962C8B-B14F-4D97-AF65-F5344CB8AC3E}">
        <p14:creationId xmlns="" xmlns:p14="http://schemas.microsoft.com/office/powerpoint/2010/main" val="3027533762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6" y="1535112"/>
            <a:ext cx="4040188" cy="82708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008" indent="0">
              <a:buNone/>
              <a:defRPr sz="2000" b="1"/>
            </a:lvl2pPr>
            <a:lvl3pPr marL="914012" indent="0">
              <a:buNone/>
              <a:defRPr sz="1800" b="1"/>
            </a:lvl3pPr>
            <a:lvl4pPr marL="1371020" indent="0">
              <a:buNone/>
              <a:defRPr sz="1600" b="1"/>
            </a:lvl4pPr>
            <a:lvl5pPr marL="1828025" indent="0">
              <a:buNone/>
              <a:defRPr sz="1600" b="1"/>
            </a:lvl5pPr>
            <a:lvl6pPr marL="2285032" indent="0">
              <a:buNone/>
              <a:defRPr sz="1600" b="1"/>
            </a:lvl6pPr>
            <a:lvl7pPr marL="2742037" indent="0">
              <a:buNone/>
              <a:defRPr sz="1600" b="1"/>
            </a:lvl7pPr>
            <a:lvl8pPr marL="3199044" indent="0">
              <a:buNone/>
              <a:defRPr sz="1600" b="1"/>
            </a:lvl8pPr>
            <a:lvl9pPr marL="365605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6" y="2362213"/>
            <a:ext cx="4040188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5" y="1535112"/>
            <a:ext cx="4041775" cy="82708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008" indent="0">
              <a:buNone/>
              <a:defRPr sz="2000" b="1"/>
            </a:lvl2pPr>
            <a:lvl3pPr marL="914012" indent="0">
              <a:buNone/>
              <a:defRPr sz="1800" b="1"/>
            </a:lvl3pPr>
            <a:lvl4pPr marL="1371020" indent="0">
              <a:buNone/>
              <a:defRPr sz="1600" b="1"/>
            </a:lvl4pPr>
            <a:lvl5pPr marL="1828025" indent="0">
              <a:buNone/>
              <a:defRPr sz="1600" b="1"/>
            </a:lvl5pPr>
            <a:lvl6pPr marL="2285032" indent="0">
              <a:buNone/>
              <a:defRPr sz="1600" b="1"/>
            </a:lvl6pPr>
            <a:lvl7pPr marL="2742037" indent="0">
              <a:buNone/>
              <a:defRPr sz="1600" b="1"/>
            </a:lvl7pPr>
            <a:lvl8pPr marL="3199044" indent="0">
              <a:buNone/>
              <a:defRPr sz="1600" b="1"/>
            </a:lvl8pPr>
            <a:lvl9pPr marL="365605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5" y="2362213"/>
            <a:ext cx="4041775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Content Placeholder 18"/>
          <p:cNvSpPr>
            <a:spLocks noGrp="1"/>
          </p:cNvSpPr>
          <p:nvPr>
            <p:ph sz="quarter" idx="10" hasCustomPrompt="1"/>
          </p:nvPr>
        </p:nvSpPr>
        <p:spPr>
          <a:xfrm>
            <a:off x="304800" y="152400"/>
            <a:ext cx="6324600" cy="1143000"/>
          </a:xfrm>
        </p:spPr>
        <p:txBody>
          <a:bodyPr anchor="ctr" anchorCtr="0">
            <a:normAutofit/>
          </a:bodyPr>
          <a:lstStyle>
            <a:lvl1pPr marL="0">
              <a:lnSpc>
                <a:spcPts val="3600"/>
              </a:lnSpc>
              <a:spcBef>
                <a:spcPts val="0"/>
              </a:spcBef>
              <a:buNone/>
              <a:defRPr sz="3600" b="1" spc="-150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 smtClean="0"/>
              <a:t>Slide heading here and it can run in two lines</a:t>
            </a:r>
          </a:p>
        </p:txBody>
      </p:sp>
      <p:grpSp>
        <p:nvGrpSpPr>
          <p:cNvPr id="2" name="Group 10"/>
          <p:cNvGrpSpPr/>
          <p:nvPr userDrawn="1"/>
        </p:nvGrpSpPr>
        <p:grpSpPr>
          <a:xfrm>
            <a:off x="0" y="1295418"/>
            <a:ext cx="7010400" cy="45719"/>
            <a:chOff x="1905000" y="6553200"/>
            <a:chExt cx="7010400" cy="45719"/>
          </a:xfrm>
        </p:grpSpPr>
        <p:sp>
          <p:nvSpPr>
            <p:cNvPr id="12" name="Rectangle 11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grpSp>
        <p:nvGrpSpPr>
          <p:cNvPr id="7" name="Group 15"/>
          <p:cNvGrpSpPr/>
          <p:nvPr userDrawn="1"/>
        </p:nvGrpSpPr>
        <p:grpSpPr>
          <a:xfrm>
            <a:off x="2133600" y="6553218"/>
            <a:ext cx="7010400" cy="45719"/>
            <a:chOff x="1905000" y="6553200"/>
            <a:chExt cx="7010400" cy="45719"/>
          </a:xfrm>
        </p:grpSpPr>
        <p:sp>
          <p:nvSpPr>
            <p:cNvPr id="17" name="Rectangle 16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9" name="Rectangle 18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pic>
        <p:nvPicPr>
          <p:cNvPr id="20" name="Picture 19" descr="Picture 7.png"/>
          <p:cNvPicPr>
            <a:picLocks noChangeAspect="1"/>
          </p:cNvPicPr>
          <p:nvPr userDrawn="1"/>
        </p:nvPicPr>
        <p:blipFill>
          <a:blip r:embed="rId2" cstate="print"/>
          <a:srcRect l="1923" b="5336"/>
          <a:stretch>
            <a:fillRect/>
          </a:stretch>
        </p:blipFill>
        <p:spPr>
          <a:xfrm>
            <a:off x="6629411" y="17"/>
            <a:ext cx="2193193" cy="692697"/>
          </a:xfrm>
          <a:prstGeom prst="rect">
            <a:avLst/>
          </a:prstGeom>
        </p:spPr>
      </p:pic>
      <p:sp>
        <p:nvSpPr>
          <p:cNvPr id="21" name="TextBox 20"/>
          <p:cNvSpPr txBox="1"/>
          <p:nvPr userDrawn="1"/>
        </p:nvSpPr>
        <p:spPr>
          <a:xfrm>
            <a:off x="3276600" y="6596390"/>
            <a:ext cx="5867400" cy="265040"/>
          </a:xfrm>
          <a:prstGeom prst="rect">
            <a:avLst/>
          </a:prstGeom>
          <a:noFill/>
        </p:spPr>
        <p:txBody>
          <a:bodyPr wrap="square" lIns="91402" tIns="45701" rIns="91402" bIns="45701" rtlCol="0">
            <a:spAutoFit/>
          </a:bodyPr>
          <a:lstStyle/>
          <a:p>
            <a:pPr algn="r" defTabSz="914012"/>
            <a:r>
              <a:rPr lang="en-US" sz="1100" b="1" dirty="0">
                <a:solidFill>
                  <a:srgbClr val="101141"/>
                </a:solidFill>
                <a:latin typeface="Arial"/>
                <a:cs typeface="Arial"/>
              </a:rPr>
              <a:t>BITS </a:t>
            </a:r>
            <a:r>
              <a:rPr lang="en-US" sz="1100" dirty="0">
                <a:solidFill>
                  <a:srgbClr val="101141"/>
                </a:solidFill>
                <a:latin typeface="Arial"/>
                <a:cs typeface="Arial"/>
              </a:rPr>
              <a:t>Pilani, Deemed to be University under Section 3 of UGC Act, 1956</a:t>
            </a:r>
          </a:p>
        </p:txBody>
      </p:sp>
    </p:spTree>
    <p:extLst>
      <p:ext uri="{BB962C8B-B14F-4D97-AF65-F5344CB8AC3E}">
        <p14:creationId xmlns="" xmlns:p14="http://schemas.microsoft.com/office/powerpoint/2010/main" val="331110687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18"/>
          <p:cNvSpPr>
            <a:spLocks noGrp="1"/>
          </p:cNvSpPr>
          <p:nvPr>
            <p:ph sz="quarter" idx="10" hasCustomPrompt="1"/>
          </p:nvPr>
        </p:nvSpPr>
        <p:spPr>
          <a:xfrm>
            <a:off x="304800" y="152400"/>
            <a:ext cx="6324600" cy="1143000"/>
          </a:xfrm>
        </p:spPr>
        <p:txBody>
          <a:bodyPr anchor="ctr" anchorCtr="0">
            <a:normAutofit/>
          </a:bodyPr>
          <a:lstStyle>
            <a:lvl1pPr marL="0">
              <a:lnSpc>
                <a:spcPts val="3600"/>
              </a:lnSpc>
              <a:spcBef>
                <a:spcPts val="0"/>
              </a:spcBef>
              <a:buNone/>
              <a:defRPr sz="3600" b="1" spc="-150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 smtClean="0"/>
              <a:t>Slide heading here and it can run in two lines</a:t>
            </a:r>
          </a:p>
        </p:txBody>
      </p:sp>
      <p:grpSp>
        <p:nvGrpSpPr>
          <p:cNvPr id="2" name="Group 5"/>
          <p:cNvGrpSpPr/>
          <p:nvPr userDrawn="1"/>
        </p:nvGrpSpPr>
        <p:grpSpPr>
          <a:xfrm>
            <a:off x="0" y="1295418"/>
            <a:ext cx="7010400" cy="45719"/>
            <a:chOff x="1905000" y="6553200"/>
            <a:chExt cx="7010400" cy="45719"/>
          </a:xfrm>
        </p:grpSpPr>
        <p:sp>
          <p:nvSpPr>
            <p:cNvPr id="7" name="Rectangle 6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grpSp>
        <p:nvGrpSpPr>
          <p:cNvPr id="3" name="Group 10"/>
          <p:cNvGrpSpPr/>
          <p:nvPr userDrawn="1"/>
        </p:nvGrpSpPr>
        <p:grpSpPr>
          <a:xfrm>
            <a:off x="2133600" y="6553218"/>
            <a:ext cx="7010400" cy="45719"/>
            <a:chOff x="1905000" y="6553200"/>
            <a:chExt cx="7010400" cy="45719"/>
          </a:xfrm>
        </p:grpSpPr>
        <p:sp>
          <p:nvSpPr>
            <p:cNvPr id="12" name="Rectangle 11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pic>
        <p:nvPicPr>
          <p:cNvPr id="15" name="Picture 14" descr="Picture 7.png"/>
          <p:cNvPicPr>
            <a:picLocks noChangeAspect="1"/>
          </p:cNvPicPr>
          <p:nvPr userDrawn="1"/>
        </p:nvPicPr>
        <p:blipFill>
          <a:blip r:embed="rId2" cstate="print"/>
          <a:srcRect l="1923" b="5336"/>
          <a:stretch>
            <a:fillRect/>
          </a:stretch>
        </p:blipFill>
        <p:spPr>
          <a:xfrm>
            <a:off x="6629411" y="17"/>
            <a:ext cx="2193193" cy="692697"/>
          </a:xfrm>
          <a:prstGeom prst="rect">
            <a:avLst/>
          </a:prstGeom>
        </p:spPr>
      </p:pic>
      <p:sp>
        <p:nvSpPr>
          <p:cNvPr id="16" name="TextBox 15"/>
          <p:cNvSpPr txBox="1"/>
          <p:nvPr userDrawn="1"/>
        </p:nvSpPr>
        <p:spPr>
          <a:xfrm>
            <a:off x="3276600" y="6596390"/>
            <a:ext cx="5867400" cy="265040"/>
          </a:xfrm>
          <a:prstGeom prst="rect">
            <a:avLst/>
          </a:prstGeom>
          <a:noFill/>
        </p:spPr>
        <p:txBody>
          <a:bodyPr wrap="square" lIns="91402" tIns="45701" rIns="91402" bIns="45701" rtlCol="0">
            <a:spAutoFit/>
          </a:bodyPr>
          <a:lstStyle/>
          <a:p>
            <a:pPr algn="r" defTabSz="914012"/>
            <a:r>
              <a:rPr lang="en-US" sz="1100" b="1" dirty="0">
                <a:solidFill>
                  <a:srgbClr val="101141"/>
                </a:solidFill>
                <a:latin typeface="Arial"/>
                <a:cs typeface="Arial"/>
              </a:rPr>
              <a:t>BITS </a:t>
            </a:r>
            <a:r>
              <a:rPr lang="en-US" sz="1100" dirty="0">
                <a:solidFill>
                  <a:srgbClr val="101141"/>
                </a:solidFill>
                <a:latin typeface="Arial"/>
                <a:cs typeface="Arial"/>
              </a:rPr>
              <a:t>Pilani, Deemed to be University under Section 3 of UGC Act, 1956</a:t>
            </a:r>
          </a:p>
        </p:txBody>
      </p:sp>
    </p:spTree>
    <p:extLst>
      <p:ext uri="{BB962C8B-B14F-4D97-AF65-F5344CB8AC3E}">
        <p14:creationId xmlns="" xmlns:p14="http://schemas.microsoft.com/office/powerpoint/2010/main" val="38377580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6"/>
            <a:ext cx="5111750" cy="45259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5" y="1600206"/>
            <a:ext cx="3008313" cy="4525963"/>
          </a:xfrm>
        </p:spPr>
        <p:txBody>
          <a:bodyPr/>
          <a:lstStyle>
            <a:lvl1pPr marL="0" indent="0">
              <a:buNone/>
              <a:defRPr sz="1400"/>
            </a:lvl1pPr>
            <a:lvl2pPr marL="457008" indent="0">
              <a:buNone/>
              <a:defRPr sz="1200"/>
            </a:lvl2pPr>
            <a:lvl3pPr marL="914012" indent="0">
              <a:buNone/>
              <a:defRPr sz="1000"/>
            </a:lvl3pPr>
            <a:lvl4pPr marL="1371020" indent="0">
              <a:buNone/>
              <a:defRPr sz="900"/>
            </a:lvl4pPr>
            <a:lvl5pPr marL="1828025" indent="0">
              <a:buNone/>
              <a:defRPr sz="900"/>
            </a:lvl5pPr>
            <a:lvl6pPr marL="2285032" indent="0">
              <a:buNone/>
              <a:defRPr sz="900"/>
            </a:lvl6pPr>
            <a:lvl7pPr marL="2742037" indent="0">
              <a:buNone/>
              <a:defRPr sz="900"/>
            </a:lvl7pPr>
            <a:lvl8pPr marL="3199044" indent="0">
              <a:buNone/>
              <a:defRPr sz="900"/>
            </a:lvl8pPr>
            <a:lvl9pPr marL="365605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Content Placeholder 18"/>
          <p:cNvSpPr>
            <a:spLocks noGrp="1"/>
          </p:cNvSpPr>
          <p:nvPr>
            <p:ph sz="quarter" idx="13" hasCustomPrompt="1"/>
          </p:nvPr>
        </p:nvSpPr>
        <p:spPr>
          <a:xfrm>
            <a:off x="304800" y="152400"/>
            <a:ext cx="6324600" cy="1143000"/>
          </a:xfrm>
        </p:spPr>
        <p:txBody>
          <a:bodyPr anchor="ctr" anchorCtr="0">
            <a:normAutofit/>
          </a:bodyPr>
          <a:lstStyle>
            <a:lvl1pPr marL="0">
              <a:lnSpc>
                <a:spcPts val="3600"/>
              </a:lnSpc>
              <a:spcBef>
                <a:spcPts val="0"/>
              </a:spcBef>
              <a:buNone/>
              <a:defRPr sz="3600" b="1" spc="-150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 smtClean="0"/>
              <a:t>Slide heading here and it can run in two lines</a:t>
            </a:r>
          </a:p>
        </p:txBody>
      </p:sp>
      <p:grpSp>
        <p:nvGrpSpPr>
          <p:cNvPr id="2" name="Group 8"/>
          <p:cNvGrpSpPr/>
          <p:nvPr userDrawn="1"/>
        </p:nvGrpSpPr>
        <p:grpSpPr>
          <a:xfrm>
            <a:off x="0" y="1295418"/>
            <a:ext cx="7010400" cy="45719"/>
            <a:chOff x="1905000" y="6553200"/>
            <a:chExt cx="7010400" cy="45719"/>
          </a:xfrm>
        </p:grpSpPr>
        <p:sp>
          <p:nvSpPr>
            <p:cNvPr id="10" name="Rectangle 9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2" name="Rectangle 11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grpSp>
        <p:nvGrpSpPr>
          <p:cNvPr id="5" name="Group 13"/>
          <p:cNvGrpSpPr/>
          <p:nvPr userDrawn="1"/>
        </p:nvGrpSpPr>
        <p:grpSpPr>
          <a:xfrm>
            <a:off x="2133600" y="6553218"/>
            <a:ext cx="7010400" cy="45719"/>
            <a:chOff x="1905000" y="6553200"/>
            <a:chExt cx="7010400" cy="45719"/>
          </a:xfrm>
        </p:grpSpPr>
        <p:sp>
          <p:nvSpPr>
            <p:cNvPr id="15" name="Rectangle 14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7" name="Rectangle 16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pic>
        <p:nvPicPr>
          <p:cNvPr id="18" name="Picture 17" descr="Picture 7.png"/>
          <p:cNvPicPr>
            <a:picLocks noChangeAspect="1"/>
          </p:cNvPicPr>
          <p:nvPr userDrawn="1"/>
        </p:nvPicPr>
        <p:blipFill>
          <a:blip r:embed="rId2" cstate="print"/>
          <a:srcRect l="1923" b="5336"/>
          <a:stretch>
            <a:fillRect/>
          </a:stretch>
        </p:blipFill>
        <p:spPr>
          <a:xfrm>
            <a:off x="6629411" y="17"/>
            <a:ext cx="2193193" cy="692697"/>
          </a:xfrm>
          <a:prstGeom prst="rect">
            <a:avLst/>
          </a:prstGeom>
        </p:spPr>
      </p:pic>
      <p:sp>
        <p:nvSpPr>
          <p:cNvPr id="20" name="TextBox 19"/>
          <p:cNvSpPr txBox="1"/>
          <p:nvPr userDrawn="1"/>
        </p:nvSpPr>
        <p:spPr>
          <a:xfrm>
            <a:off x="3276600" y="6596390"/>
            <a:ext cx="5867400" cy="265040"/>
          </a:xfrm>
          <a:prstGeom prst="rect">
            <a:avLst/>
          </a:prstGeom>
          <a:noFill/>
        </p:spPr>
        <p:txBody>
          <a:bodyPr wrap="square" lIns="91402" tIns="45701" rIns="91402" bIns="45701" rtlCol="0">
            <a:spAutoFit/>
          </a:bodyPr>
          <a:lstStyle/>
          <a:p>
            <a:pPr algn="r" defTabSz="914012"/>
            <a:r>
              <a:rPr lang="en-US" sz="1100" b="1" dirty="0">
                <a:solidFill>
                  <a:srgbClr val="101141"/>
                </a:solidFill>
                <a:latin typeface="Arial"/>
                <a:cs typeface="Arial"/>
              </a:rPr>
              <a:t>BITS </a:t>
            </a:r>
            <a:r>
              <a:rPr lang="en-US" sz="1100" dirty="0">
                <a:solidFill>
                  <a:srgbClr val="101141"/>
                </a:solidFill>
                <a:latin typeface="Arial"/>
                <a:cs typeface="Arial"/>
              </a:rPr>
              <a:t>Pilani, Pilani Campus</a:t>
            </a:r>
          </a:p>
        </p:txBody>
      </p:sp>
    </p:spTree>
    <p:extLst>
      <p:ext uri="{BB962C8B-B14F-4D97-AF65-F5344CB8AC3E}">
        <p14:creationId xmlns="" xmlns:p14="http://schemas.microsoft.com/office/powerpoint/2010/main" val="3354030322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5407025"/>
            <a:ext cx="5486400" cy="304800"/>
          </a:xfrm>
        </p:spPr>
        <p:txBody>
          <a:bodyPr anchor="b">
            <a:normAutofit/>
          </a:bodyPr>
          <a:lstStyle>
            <a:lvl1pPr algn="l">
              <a:defRPr sz="1800" b="1" spc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1828807"/>
            <a:ext cx="5486400" cy="3429001"/>
          </a:xfrm>
          <a:ln w="571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/>
          <a:lstStyle>
            <a:lvl1pPr marL="0" indent="0">
              <a:buNone/>
              <a:defRPr sz="3200"/>
            </a:lvl1pPr>
            <a:lvl2pPr marL="457008" indent="0">
              <a:buNone/>
              <a:defRPr sz="2800"/>
            </a:lvl2pPr>
            <a:lvl3pPr marL="914012" indent="0">
              <a:buNone/>
              <a:defRPr sz="2400"/>
            </a:lvl3pPr>
            <a:lvl4pPr marL="1371020" indent="0">
              <a:buNone/>
              <a:defRPr sz="2000"/>
            </a:lvl4pPr>
            <a:lvl5pPr marL="1828025" indent="0">
              <a:buNone/>
              <a:defRPr sz="2000"/>
            </a:lvl5pPr>
            <a:lvl6pPr marL="2285032" indent="0">
              <a:buNone/>
              <a:defRPr sz="2000"/>
            </a:lvl6pPr>
            <a:lvl7pPr marL="2742037" indent="0">
              <a:buNone/>
              <a:defRPr sz="2000"/>
            </a:lvl7pPr>
            <a:lvl8pPr marL="3199044" indent="0">
              <a:buNone/>
              <a:defRPr sz="2000"/>
            </a:lvl8pPr>
            <a:lvl9pPr marL="365605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711825"/>
            <a:ext cx="5486400" cy="304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008" indent="0">
              <a:buNone/>
              <a:defRPr sz="1200"/>
            </a:lvl2pPr>
            <a:lvl3pPr marL="914012" indent="0">
              <a:buNone/>
              <a:defRPr sz="1000"/>
            </a:lvl3pPr>
            <a:lvl4pPr marL="1371020" indent="0">
              <a:buNone/>
              <a:defRPr sz="900"/>
            </a:lvl4pPr>
            <a:lvl5pPr marL="1828025" indent="0">
              <a:buNone/>
              <a:defRPr sz="900"/>
            </a:lvl5pPr>
            <a:lvl6pPr marL="2285032" indent="0">
              <a:buNone/>
              <a:defRPr sz="900"/>
            </a:lvl6pPr>
            <a:lvl7pPr marL="2742037" indent="0">
              <a:buNone/>
              <a:defRPr sz="900"/>
            </a:lvl7pPr>
            <a:lvl8pPr marL="3199044" indent="0">
              <a:buNone/>
              <a:defRPr sz="900"/>
            </a:lvl8pPr>
            <a:lvl9pPr marL="365605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Content Placeholder 18"/>
          <p:cNvSpPr>
            <a:spLocks noGrp="1"/>
          </p:cNvSpPr>
          <p:nvPr>
            <p:ph sz="quarter" idx="10" hasCustomPrompt="1"/>
          </p:nvPr>
        </p:nvSpPr>
        <p:spPr>
          <a:xfrm>
            <a:off x="304800" y="152400"/>
            <a:ext cx="6324600" cy="1143000"/>
          </a:xfrm>
        </p:spPr>
        <p:txBody>
          <a:bodyPr anchor="ctr" anchorCtr="0">
            <a:normAutofit/>
          </a:bodyPr>
          <a:lstStyle>
            <a:lvl1pPr marL="0">
              <a:lnSpc>
                <a:spcPts val="3600"/>
              </a:lnSpc>
              <a:spcBef>
                <a:spcPts val="0"/>
              </a:spcBef>
              <a:buNone/>
              <a:defRPr sz="3600" b="1" spc="-150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 smtClean="0"/>
              <a:t>Slide heading here and it can run in two lines</a:t>
            </a:r>
          </a:p>
        </p:txBody>
      </p:sp>
      <p:grpSp>
        <p:nvGrpSpPr>
          <p:cNvPr id="6" name="Group 5"/>
          <p:cNvGrpSpPr/>
          <p:nvPr userDrawn="1"/>
        </p:nvGrpSpPr>
        <p:grpSpPr>
          <a:xfrm>
            <a:off x="0" y="1295418"/>
            <a:ext cx="7010400" cy="45719"/>
            <a:chOff x="1905000" y="6553200"/>
            <a:chExt cx="7010400" cy="45719"/>
          </a:xfrm>
        </p:grpSpPr>
        <p:sp>
          <p:nvSpPr>
            <p:cNvPr id="7" name="Rectangle 6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grpSp>
        <p:nvGrpSpPr>
          <p:cNvPr id="10" name="Group 10"/>
          <p:cNvGrpSpPr/>
          <p:nvPr userDrawn="1"/>
        </p:nvGrpSpPr>
        <p:grpSpPr>
          <a:xfrm>
            <a:off x="2133600" y="6553218"/>
            <a:ext cx="7010400" cy="45719"/>
            <a:chOff x="1905000" y="6553200"/>
            <a:chExt cx="7010400" cy="45719"/>
          </a:xfrm>
        </p:grpSpPr>
        <p:sp>
          <p:nvSpPr>
            <p:cNvPr id="12" name="Rectangle 11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pic>
        <p:nvPicPr>
          <p:cNvPr id="15" name="Picture 14" descr="Picture 7.png"/>
          <p:cNvPicPr>
            <a:picLocks noChangeAspect="1"/>
          </p:cNvPicPr>
          <p:nvPr userDrawn="1"/>
        </p:nvPicPr>
        <p:blipFill>
          <a:blip r:embed="rId2" cstate="print"/>
          <a:srcRect l="1923" b="5336"/>
          <a:stretch>
            <a:fillRect/>
          </a:stretch>
        </p:blipFill>
        <p:spPr>
          <a:xfrm>
            <a:off x="6629411" y="17"/>
            <a:ext cx="2193193" cy="692697"/>
          </a:xfrm>
          <a:prstGeom prst="rect">
            <a:avLst/>
          </a:prstGeom>
        </p:spPr>
      </p:pic>
      <p:sp>
        <p:nvSpPr>
          <p:cNvPr id="17" name="TextBox 16"/>
          <p:cNvSpPr txBox="1"/>
          <p:nvPr userDrawn="1"/>
        </p:nvSpPr>
        <p:spPr>
          <a:xfrm>
            <a:off x="3276600" y="6596390"/>
            <a:ext cx="5867400" cy="265040"/>
          </a:xfrm>
          <a:prstGeom prst="rect">
            <a:avLst/>
          </a:prstGeom>
          <a:noFill/>
        </p:spPr>
        <p:txBody>
          <a:bodyPr wrap="square" lIns="91402" tIns="45701" rIns="91402" bIns="45701" rtlCol="0">
            <a:spAutoFit/>
          </a:bodyPr>
          <a:lstStyle/>
          <a:p>
            <a:pPr algn="r" defTabSz="914012"/>
            <a:r>
              <a:rPr lang="en-US" sz="1100" b="1" dirty="0">
                <a:solidFill>
                  <a:srgbClr val="101141"/>
                </a:solidFill>
                <a:latin typeface="Arial"/>
                <a:cs typeface="Arial"/>
              </a:rPr>
              <a:t>BITS </a:t>
            </a:r>
            <a:r>
              <a:rPr lang="en-US" sz="1100" dirty="0">
                <a:solidFill>
                  <a:srgbClr val="101141"/>
                </a:solidFill>
                <a:latin typeface="Arial"/>
                <a:cs typeface="Arial"/>
              </a:rPr>
              <a:t>Pilani, Pilani Campus</a:t>
            </a:r>
          </a:p>
        </p:txBody>
      </p:sp>
    </p:spTree>
    <p:extLst>
      <p:ext uri="{BB962C8B-B14F-4D97-AF65-F5344CB8AC3E}">
        <p14:creationId xmlns="" xmlns:p14="http://schemas.microsoft.com/office/powerpoint/2010/main" val="2129030095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9" name="Content Placeholder 18"/>
          <p:cNvSpPr>
            <a:spLocks noGrp="1"/>
          </p:cNvSpPr>
          <p:nvPr>
            <p:ph sz="quarter" idx="10" hasCustomPrompt="1"/>
          </p:nvPr>
        </p:nvSpPr>
        <p:spPr>
          <a:xfrm>
            <a:off x="304800" y="152400"/>
            <a:ext cx="6324600" cy="1143000"/>
          </a:xfrm>
        </p:spPr>
        <p:txBody>
          <a:bodyPr anchor="ctr" anchorCtr="0">
            <a:normAutofit/>
          </a:bodyPr>
          <a:lstStyle>
            <a:lvl1pPr marL="0">
              <a:lnSpc>
                <a:spcPts val="3600"/>
              </a:lnSpc>
              <a:spcBef>
                <a:spcPts val="0"/>
              </a:spcBef>
              <a:buNone/>
              <a:defRPr sz="3600" b="1" spc="-150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 smtClean="0"/>
              <a:t>Slide heading here and it can run in two lines</a:t>
            </a:r>
          </a:p>
        </p:txBody>
      </p:sp>
      <p:grpSp>
        <p:nvGrpSpPr>
          <p:cNvPr id="2" name="Group 19"/>
          <p:cNvGrpSpPr/>
          <p:nvPr userDrawn="1"/>
        </p:nvGrpSpPr>
        <p:grpSpPr>
          <a:xfrm>
            <a:off x="0" y="1295418"/>
            <a:ext cx="7010400" cy="45719"/>
            <a:chOff x="1905000" y="6553200"/>
            <a:chExt cx="7010400" cy="45719"/>
          </a:xfrm>
        </p:grpSpPr>
        <p:sp>
          <p:nvSpPr>
            <p:cNvPr id="21" name="Rectangle 20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23" name="Rectangle 22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grpSp>
        <p:nvGrpSpPr>
          <p:cNvPr id="4" name="Group 24"/>
          <p:cNvGrpSpPr/>
          <p:nvPr userDrawn="1"/>
        </p:nvGrpSpPr>
        <p:grpSpPr>
          <a:xfrm>
            <a:off x="2133600" y="6553218"/>
            <a:ext cx="7010400" cy="45719"/>
            <a:chOff x="1905000" y="6553200"/>
            <a:chExt cx="7010400" cy="45719"/>
          </a:xfrm>
        </p:grpSpPr>
        <p:sp>
          <p:nvSpPr>
            <p:cNvPr id="26" name="Rectangle 25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28" name="Rectangle 27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pic>
        <p:nvPicPr>
          <p:cNvPr id="29" name="Picture 28" descr="Picture 7.png"/>
          <p:cNvPicPr>
            <a:picLocks noChangeAspect="1"/>
          </p:cNvPicPr>
          <p:nvPr userDrawn="1"/>
        </p:nvPicPr>
        <p:blipFill>
          <a:blip r:embed="rId2" cstate="print"/>
          <a:srcRect l="1923" b="5336"/>
          <a:stretch>
            <a:fillRect/>
          </a:stretch>
        </p:blipFill>
        <p:spPr>
          <a:xfrm>
            <a:off x="6629411" y="17"/>
            <a:ext cx="2193193" cy="692697"/>
          </a:xfrm>
          <a:prstGeom prst="rect">
            <a:avLst/>
          </a:prstGeom>
        </p:spPr>
      </p:pic>
      <p:sp>
        <p:nvSpPr>
          <p:cNvPr id="31" name="TextBox 30"/>
          <p:cNvSpPr txBox="1"/>
          <p:nvPr userDrawn="1"/>
        </p:nvSpPr>
        <p:spPr>
          <a:xfrm>
            <a:off x="3276600" y="6596390"/>
            <a:ext cx="5867400" cy="265040"/>
          </a:xfrm>
          <a:prstGeom prst="rect">
            <a:avLst/>
          </a:prstGeom>
          <a:noFill/>
        </p:spPr>
        <p:txBody>
          <a:bodyPr wrap="square" lIns="91402" tIns="45701" rIns="91402" bIns="45701" rtlCol="0">
            <a:spAutoFit/>
          </a:bodyPr>
          <a:lstStyle/>
          <a:p>
            <a:pPr algn="r" defTabSz="914012"/>
            <a:r>
              <a:rPr lang="en-US" sz="1100" b="1" dirty="0">
                <a:solidFill>
                  <a:srgbClr val="101141"/>
                </a:solidFill>
                <a:latin typeface="Arial"/>
                <a:cs typeface="Arial"/>
              </a:rPr>
              <a:t>BITS </a:t>
            </a:r>
            <a:r>
              <a:rPr lang="en-US" sz="1100" dirty="0">
                <a:solidFill>
                  <a:srgbClr val="101141"/>
                </a:solidFill>
                <a:latin typeface="Arial"/>
                <a:cs typeface="Arial"/>
              </a:rPr>
              <a:t>Pilani, Pilani Campus</a:t>
            </a:r>
          </a:p>
        </p:txBody>
      </p:sp>
    </p:spTree>
    <p:extLst>
      <p:ext uri="{BB962C8B-B14F-4D97-AF65-F5344CB8AC3E}">
        <p14:creationId xmlns="" xmlns:p14="http://schemas.microsoft.com/office/powerpoint/2010/main" val="1524625680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204" y="38101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Content Placeholder 18"/>
          <p:cNvSpPr>
            <a:spLocks noGrp="1"/>
          </p:cNvSpPr>
          <p:nvPr>
            <p:ph sz="quarter" idx="10" hasCustomPrompt="1"/>
          </p:nvPr>
        </p:nvSpPr>
        <p:spPr>
          <a:xfrm rot="5400000">
            <a:off x="5410204" y="2743200"/>
            <a:ext cx="5867400" cy="1143000"/>
          </a:xfrm>
        </p:spPr>
        <p:txBody>
          <a:bodyPr anchor="ctr" anchorCtr="0">
            <a:normAutofit/>
          </a:bodyPr>
          <a:lstStyle>
            <a:lvl1pPr marL="0">
              <a:lnSpc>
                <a:spcPts val="3600"/>
              </a:lnSpc>
              <a:spcBef>
                <a:spcPts val="0"/>
              </a:spcBef>
              <a:buNone/>
              <a:defRPr sz="3600" b="1" spc="-150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 smtClean="0"/>
              <a:t>Slide heading here and it can run in two lines</a:t>
            </a:r>
          </a:p>
        </p:txBody>
      </p:sp>
      <p:grpSp>
        <p:nvGrpSpPr>
          <p:cNvPr id="2" name="Group 7"/>
          <p:cNvGrpSpPr/>
          <p:nvPr userDrawn="1"/>
        </p:nvGrpSpPr>
        <p:grpSpPr>
          <a:xfrm rot="5400000">
            <a:off x="5006340" y="2567958"/>
            <a:ext cx="5181600" cy="45719"/>
            <a:chOff x="1905000" y="6553200"/>
            <a:chExt cx="7010400" cy="45719"/>
          </a:xfrm>
        </p:grpSpPr>
        <p:sp>
          <p:nvSpPr>
            <p:cNvPr id="9" name="Rectangle 8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pic>
        <p:nvPicPr>
          <p:cNvPr id="17" name="Picture 16" descr="Picture 7.png"/>
          <p:cNvPicPr>
            <a:picLocks noChangeAspect="1"/>
          </p:cNvPicPr>
          <p:nvPr userDrawn="1"/>
        </p:nvPicPr>
        <p:blipFill>
          <a:blip r:embed="rId2" cstate="print"/>
          <a:srcRect l="1923" b="5336"/>
          <a:stretch>
            <a:fillRect/>
          </a:stretch>
        </p:blipFill>
        <p:spPr>
          <a:xfrm rot="5400000">
            <a:off x="-758713" y="1131259"/>
            <a:ext cx="2193193" cy="692697"/>
          </a:xfrm>
          <a:prstGeom prst="rect">
            <a:avLst/>
          </a:prstGeom>
        </p:spPr>
      </p:pic>
      <p:sp>
        <p:nvSpPr>
          <p:cNvPr id="18" name="TextBox 17"/>
          <p:cNvSpPr txBox="1"/>
          <p:nvPr userDrawn="1"/>
        </p:nvSpPr>
        <p:spPr>
          <a:xfrm rot="5400000">
            <a:off x="-2794424" y="3808907"/>
            <a:ext cx="5867400" cy="230794"/>
          </a:xfrm>
          <a:prstGeom prst="rect">
            <a:avLst/>
          </a:prstGeom>
          <a:noFill/>
        </p:spPr>
        <p:txBody>
          <a:bodyPr wrap="square" lIns="91402" tIns="45701" rIns="91402" bIns="45701" rtlCol="0">
            <a:spAutoFit/>
          </a:bodyPr>
          <a:lstStyle/>
          <a:p>
            <a:pPr algn="r" defTabSz="914012"/>
            <a:r>
              <a:rPr lang="en-US" sz="900" b="1" dirty="0">
                <a:solidFill>
                  <a:srgbClr val="101141"/>
                </a:solidFill>
                <a:latin typeface="Arial"/>
                <a:cs typeface="Arial"/>
              </a:rPr>
              <a:t>BITS </a:t>
            </a:r>
            <a:r>
              <a:rPr lang="en-US" sz="900" dirty="0">
                <a:solidFill>
                  <a:srgbClr val="101141"/>
                </a:solidFill>
                <a:latin typeface="Arial"/>
                <a:cs typeface="Arial"/>
              </a:rPr>
              <a:t>Pilani, Pilani Campus</a:t>
            </a:r>
          </a:p>
        </p:txBody>
      </p:sp>
    </p:spTree>
    <p:extLst>
      <p:ext uri="{BB962C8B-B14F-4D97-AF65-F5344CB8AC3E}">
        <p14:creationId xmlns="" xmlns:p14="http://schemas.microsoft.com/office/powerpoint/2010/main" val="469645205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4A74536-92AE-4344-ABA3-C1989130C18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801147217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/>
        </p:nvSpPr>
        <p:spPr>
          <a:xfrm>
            <a:off x="3276600" y="6596064"/>
            <a:ext cx="5867400" cy="2616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lvl="0" algn="r"/>
            <a:r>
              <a:rPr sz="1100" b="1">
                <a:solidFill>
                  <a:srgbClr val="101141"/>
                </a:solidFill>
                <a:latin typeface="Arial"/>
                <a:ea typeface="Arial"/>
                <a:cs typeface="Arial"/>
                <a:sym typeface="Arial"/>
              </a:rPr>
              <a:t>BITS </a:t>
            </a:r>
            <a:r>
              <a:rPr sz="1100">
                <a:solidFill>
                  <a:srgbClr val="101141"/>
                </a:solidFill>
                <a:latin typeface="Arial"/>
                <a:ea typeface="Arial"/>
                <a:cs typeface="Arial"/>
                <a:sym typeface="Arial"/>
              </a:rPr>
              <a:t>Pilani</a:t>
            </a:r>
          </a:p>
        </p:txBody>
      </p:sp>
      <p:grpSp>
        <p:nvGrpSpPr>
          <p:cNvPr id="2" name="Group 61"/>
          <p:cNvGrpSpPr/>
          <p:nvPr/>
        </p:nvGrpSpPr>
        <p:grpSpPr>
          <a:xfrm>
            <a:off x="2084388" y="6550045"/>
            <a:ext cx="7059612" cy="49213"/>
            <a:chOff x="0" y="0"/>
            <a:chExt cx="7059611" cy="49212"/>
          </a:xfrm>
        </p:grpSpPr>
        <p:sp>
          <p:nvSpPr>
            <p:cNvPr id="58" name="Shape 58"/>
            <p:cNvSpPr/>
            <p:nvPr/>
          </p:nvSpPr>
          <p:spPr>
            <a:xfrm>
              <a:off x="2546349" y="0"/>
              <a:ext cx="2328863" cy="49213"/>
            </a:xfrm>
            <a:prstGeom prst="rect">
              <a:avLst/>
            </a:prstGeom>
            <a:solidFill>
              <a:srgbClr val="76C2E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>
              <a:off x="4824412" y="0"/>
              <a:ext cx="2235200" cy="46038"/>
            </a:xfrm>
            <a:prstGeom prst="rect">
              <a:avLst/>
            </a:prstGeom>
            <a:solidFill>
              <a:srgbClr val="E31C2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" name="Shape 60"/>
            <p:cNvSpPr/>
            <p:nvPr/>
          </p:nvSpPr>
          <p:spPr>
            <a:xfrm>
              <a:off x="0" y="0"/>
              <a:ext cx="2581276" cy="49213"/>
            </a:xfrm>
            <a:prstGeom prst="rect">
              <a:avLst/>
            </a:prstGeom>
            <a:solidFill>
              <a:srgbClr val="FCB017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pic>
        <p:nvPicPr>
          <p:cNvPr id="62" name="image3.png" descr="Picture 7.png"/>
          <p:cNvPicPr/>
          <p:nvPr/>
        </p:nvPicPr>
        <p:blipFill>
          <a:blip r:embed="rId2">
            <a:extLst/>
          </a:blip>
          <a:srcRect l="1923" b="5336"/>
          <a:stretch>
            <a:fillRect/>
          </a:stretch>
        </p:blipFill>
        <p:spPr>
          <a:xfrm>
            <a:off x="6950074" y="19"/>
            <a:ext cx="2193926" cy="69215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" name="Group 66"/>
          <p:cNvGrpSpPr/>
          <p:nvPr/>
        </p:nvGrpSpPr>
        <p:grpSpPr>
          <a:xfrm>
            <a:off x="2133602" y="6553200"/>
            <a:ext cx="7010401" cy="46038"/>
            <a:chOff x="0" y="0"/>
            <a:chExt cx="7010400" cy="46037"/>
          </a:xfrm>
        </p:grpSpPr>
        <p:sp>
          <p:nvSpPr>
            <p:cNvPr id="63" name="Shape 63"/>
            <p:cNvSpPr/>
            <p:nvPr/>
          </p:nvSpPr>
          <p:spPr>
            <a:xfrm>
              <a:off x="2362200" y="0"/>
              <a:ext cx="2328864" cy="46038"/>
            </a:xfrm>
            <a:prstGeom prst="rect">
              <a:avLst/>
            </a:prstGeom>
            <a:solidFill>
              <a:srgbClr val="76C2E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" name="Shape 64"/>
            <p:cNvSpPr/>
            <p:nvPr/>
          </p:nvSpPr>
          <p:spPr>
            <a:xfrm>
              <a:off x="-1" y="0"/>
              <a:ext cx="2362201" cy="46038"/>
            </a:xfrm>
            <a:prstGeom prst="rect">
              <a:avLst/>
            </a:prstGeom>
            <a:solidFill>
              <a:srgbClr val="FCB017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>
              <a:off x="4681537" y="0"/>
              <a:ext cx="2328863" cy="46038"/>
            </a:xfrm>
            <a:prstGeom prst="rect">
              <a:avLst/>
            </a:prstGeom>
            <a:solidFill>
              <a:srgbClr val="FF0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4" name="Group 70"/>
          <p:cNvGrpSpPr/>
          <p:nvPr/>
        </p:nvGrpSpPr>
        <p:grpSpPr>
          <a:xfrm>
            <a:off x="9" y="1295400"/>
            <a:ext cx="7010401" cy="46038"/>
            <a:chOff x="0" y="0"/>
            <a:chExt cx="7010400" cy="46037"/>
          </a:xfrm>
        </p:grpSpPr>
        <p:sp>
          <p:nvSpPr>
            <p:cNvPr id="67" name="Shape 67"/>
            <p:cNvSpPr/>
            <p:nvPr/>
          </p:nvSpPr>
          <p:spPr>
            <a:xfrm>
              <a:off x="2362200" y="0"/>
              <a:ext cx="2328864" cy="46038"/>
            </a:xfrm>
            <a:prstGeom prst="rect">
              <a:avLst/>
            </a:prstGeom>
            <a:solidFill>
              <a:srgbClr val="76C2E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" name="Shape 68"/>
            <p:cNvSpPr/>
            <p:nvPr/>
          </p:nvSpPr>
          <p:spPr>
            <a:xfrm>
              <a:off x="-1" y="0"/>
              <a:ext cx="2362201" cy="46038"/>
            </a:xfrm>
            <a:prstGeom prst="rect">
              <a:avLst/>
            </a:prstGeom>
            <a:solidFill>
              <a:srgbClr val="FCB017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" name="Shape 69"/>
            <p:cNvSpPr/>
            <p:nvPr/>
          </p:nvSpPr>
          <p:spPr>
            <a:xfrm>
              <a:off x="4681537" y="0"/>
              <a:ext cx="2328863" cy="46038"/>
            </a:xfrm>
            <a:prstGeom prst="rect">
              <a:avLst/>
            </a:prstGeom>
            <a:solidFill>
              <a:srgbClr val="FF0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71" name="Shape 71"/>
          <p:cNvSpPr>
            <a:spLocks noGrp="1"/>
          </p:cNvSpPr>
          <p:nvPr>
            <p:ph type="body" idx="1"/>
          </p:nvPr>
        </p:nvSpPr>
        <p:spPr>
          <a:xfrm>
            <a:off x="304800" y="1493842"/>
            <a:ext cx="8229600" cy="5364163"/>
          </a:xfrm>
          <a:prstGeom prst="rect">
            <a:avLst/>
          </a:prstGeom>
        </p:spPr>
        <p:txBody>
          <a:bodyPr/>
          <a:lstStyle>
            <a:lvl1pPr>
              <a:spcBef>
                <a:spcPts val="500"/>
              </a:spcBef>
              <a:buSzTx/>
              <a:buFontTx/>
              <a:buNone/>
              <a:defRPr sz="2400">
                <a:latin typeface="Arial"/>
                <a:ea typeface="Arial"/>
                <a:cs typeface="Arial"/>
                <a:sym typeface="Arial"/>
              </a:defRPr>
            </a:lvl1pPr>
            <a:lvl2pPr marL="885825" indent="-428625">
              <a:spcBef>
                <a:spcPts val="500"/>
              </a:spcBef>
              <a:buFontTx/>
              <a:defRPr sz="2400">
                <a:latin typeface="Arial"/>
                <a:ea typeface="Arial"/>
                <a:cs typeface="Arial"/>
                <a:sym typeface="Arial"/>
              </a:defRPr>
            </a:lvl2pPr>
            <a:lvl3pPr marL="1143000" indent="-228600">
              <a:spcBef>
                <a:spcPts val="500"/>
              </a:spcBef>
              <a:buFontTx/>
              <a:defRPr sz="2400">
                <a:latin typeface="Arial"/>
                <a:ea typeface="Arial"/>
                <a:cs typeface="Arial"/>
                <a:sym typeface="Arial"/>
              </a:defRPr>
            </a:lvl3pPr>
            <a:lvl4pPr marL="1645920" indent="-274320">
              <a:spcBef>
                <a:spcPts val="500"/>
              </a:spcBef>
              <a:buFontTx/>
              <a:defRPr sz="2400">
                <a:latin typeface="Arial"/>
                <a:ea typeface="Arial"/>
                <a:cs typeface="Arial"/>
                <a:sym typeface="Arial"/>
              </a:defRPr>
            </a:lvl4pPr>
            <a:lvl5pPr marL="2103120" indent="-274320">
              <a:spcBef>
                <a:spcPts val="500"/>
              </a:spcBef>
              <a:buFontTx/>
              <a:defRPr sz="2400">
                <a:latin typeface="Arial"/>
                <a:ea typeface="Arial"/>
                <a:cs typeface="Arial"/>
                <a:sym typeface="Arial"/>
              </a:defRPr>
            </a:lvl5pPr>
          </a:lstStyle>
          <a:p>
            <a:pPr lvl="0">
              <a:defRPr sz="1800"/>
            </a:pPr>
            <a:r>
              <a:rPr sz="2400"/>
              <a:t>Body Level One</a:t>
            </a:r>
          </a:p>
          <a:p>
            <a:pPr lvl="1">
              <a:defRPr sz="1800"/>
            </a:pPr>
            <a:r>
              <a:rPr sz="2400"/>
              <a:t>Body Level Two</a:t>
            </a:r>
          </a:p>
          <a:p>
            <a:pPr lvl="2">
              <a:defRPr sz="1800"/>
            </a:pPr>
            <a:r>
              <a:rPr sz="2400"/>
              <a:t>Body Level Three</a:t>
            </a:r>
          </a:p>
          <a:p>
            <a:pPr lvl="3">
              <a:defRPr sz="1800"/>
            </a:pPr>
            <a:r>
              <a:rPr sz="2400"/>
              <a:t>Body Level Four</a:t>
            </a:r>
          </a:p>
          <a:p>
            <a:pPr lvl="4">
              <a:defRPr sz="1800"/>
            </a:pPr>
            <a:r>
              <a:rPr sz="2400"/>
              <a:t>Body Level Five</a:t>
            </a:r>
          </a:p>
        </p:txBody>
      </p:sp>
    </p:spTree>
    <p:extLst>
      <p:ext uri="{BB962C8B-B14F-4D97-AF65-F5344CB8AC3E}">
        <p14:creationId xmlns:p14="http://schemas.microsoft.com/office/powerpoint/2010/main" xmlns="" val="973832166"/>
      </p:ext>
    </p:extLst>
  </p:cSld>
  <p:clrMapOvr>
    <a:masterClrMapping/>
  </p:clrMapOvr>
  <p:transition spd="med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>
          <a:blip r:embed="rId2" cstate="print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3352800"/>
            <a:ext cx="8686800" cy="2743200"/>
          </a:xfrm>
          <a:prstGeom prst="rect">
            <a:avLst/>
          </a:prstGeom>
          <a:solidFill>
            <a:srgbClr val="10114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02" tIns="45701" rIns="91402" bIns="45701" rtlCol="0" anchor="ctr" anchorCtr="0"/>
          <a:lstStyle/>
          <a:p>
            <a:pPr defTabSz="914012"/>
            <a:endParaRPr lang="en-US" sz="1800" dirty="0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2" name="Rectangle 21"/>
          <p:cNvSpPr/>
          <p:nvPr userDrawn="1"/>
        </p:nvSpPr>
        <p:spPr>
          <a:xfrm>
            <a:off x="2895603" y="6096000"/>
            <a:ext cx="2895600" cy="76200"/>
          </a:xfrm>
          <a:prstGeom prst="rect">
            <a:avLst/>
          </a:prstGeom>
          <a:solidFill>
            <a:srgbClr val="76C2E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02" tIns="45701" rIns="91402" bIns="45701" rtlCol="0" anchor="ctr"/>
          <a:lstStyle/>
          <a:p>
            <a:pPr algn="ctr" defTabSz="914012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3" name="Rectangle 22"/>
          <p:cNvSpPr/>
          <p:nvPr userDrawn="1"/>
        </p:nvSpPr>
        <p:spPr>
          <a:xfrm>
            <a:off x="4" y="6096000"/>
            <a:ext cx="2895600" cy="76200"/>
          </a:xfrm>
          <a:prstGeom prst="rect">
            <a:avLst/>
          </a:prstGeom>
          <a:solidFill>
            <a:srgbClr val="FCB01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02" tIns="45701" rIns="91402" bIns="45701" rtlCol="0" anchor="ctr"/>
          <a:lstStyle/>
          <a:p>
            <a:pPr algn="ctr" defTabSz="914012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4" name="Rectangle 23"/>
          <p:cNvSpPr/>
          <p:nvPr userDrawn="1"/>
        </p:nvSpPr>
        <p:spPr>
          <a:xfrm>
            <a:off x="5791200" y="6096000"/>
            <a:ext cx="2895600" cy="7620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02" tIns="45701" rIns="91402" bIns="45701" rtlCol="0" anchor="ctr"/>
          <a:lstStyle/>
          <a:p>
            <a:pPr algn="ctr" defTabSz="914012"/>
            <a:endParaRPr lang="en-US" sz="1800">
              <a:solidFill>
                <a:prstClr val="white"/>
              </a:solidFill>
            </a:endParaRPr>
          </a:p>
        </p:txBody>
      </p:sp>
      <p:pic>
        <p:nvPicPr>
          <p:cNvPr id="26" name="Picture 25" descr="BITS_university_logo_whitevert.png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t="2" b="28592"/>
          <a:stretch/>
        </p:blipFill>
        <p:spPr>
          <a:xfrm>
            <a:off x="76200" y="3352804"/>
            <a:ext cx="2057400" cy="1980000"/>
          </a:xfrm>
          <a:prstGeom prst="rect">
            <a:avLst/>
          </a:prstGeom>
        </p:spPr>
      </p:pic>
      <p:sp>
        <p:nvSpPr>
          <p:cNvPr id="30" name="TextBox 29"/>
          <p:cNvSpPr txBox="1"/>
          <p:nvPr userDrawn="1"/>
        </p:nvSpPr>
        <p:spPr>
          <a:xfrm>
            <a:off x="-76200" y="5257813"/>
            <a:ext cx="2209800" cy="547657"/>
          </a:xfrm>
          <a:prstGeom prst="rect">
            <a:avLst/>
          </a:prstGeom>
          <a:noFill/>
        </p:spPr>
        <p:txBody>
          <a:bodyPr wrap="square" lIns="91402" tIns="45701" rIns="91402" bIns="45701" rtlCol="0">
            <a:spAutoFit/>
          </a:bodyPr>
          <a:lstStyle/>
          <a:p>
            <a:pPr algn="ctr" defTabSz="914012"/>
            <a:r>
              <a:rPr lang="en-US" sz="2900" b="1" spc="-150" dirty="0">
                <a:solidFill>
                  <a:prstClr val="white"/>
                </a:solidFill>
                <a:latin typeface="Arial"/>
                <a:cs typeface="Arial"/>
              </a:rPr>
              <a:t>BITS</a:t>
            </a:r>
            <a:r>
              <a:rPr lang="en-US" sz="2900" spc="-150" dirty="0">
                <a:solidFill>
                  <a:prstClr val="white"/>
                </a:solidFill>
                <a:latin typeface="Arial"/>
                <a:cs typeface="Arial"/>
              </a:rPr>
              <a:t> Pilani</a:t>
            </a:r>
          </a:p>
        </p:txBody>
      </p:sp>
      <p:sp>
        <p:nvSpPr>
          <p:cNvPr id="11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2514604" y="3810004"/>
            <a:ext cx="6019800" cy="1524000"/>
          </a:xfrm>
        </p:spPr>
        <p:txBody>
          <a:bodyPr anchor="ctr" anchorCtr="0">
            <a:noAutofit/>
          </a:bodyPr>
          <a:lstStyle>
            <a:lvl1pPr algn="l">
              <a:lnSpc>
                <a:spcPts val="4000"/>
              </a:lnSpc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Please enter the presentation title here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0796702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4"/>
          <p:cNvSpPr txBox="1">
            <a:spLocks noGrp="1"/>
          </p:cNvSpPr>
          <p:nvPr>
            <p:ph type="subTitle" idx="1"/>
          </p:nvPr>
        </p:nvSpPr>
        <p:spPr>
          <a:xfrm>
            <a:off x="395640" y="274680"/>
            <a:ext cx="6120360" cy="3941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rotWithShape="1">
          <a:blip r:embed="rId2" cstate="print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3352800"/>
            <a:ext cx="8686800" cy="2743200"/>
          </a:xfrm>
          <a:prstGeom prst="rect">
            <a:avLst/>
          </a:prstGeom>
          <a:solidFill>
            <a:srgbClr val="10114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02" tIns="45701" rIns="91402" bIns="45701" rtlCol="0" anchor="ctr"/>
          <a:lstStyle/>
          <a:p>
            <a:pPr algn="ctr" defTabSz="914012"/>
            <a:endParaRPr lang="en-US" sz="1800" dirty="0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2895603" y="6096000"/>
            <a:ext cx="2895600" cy="76200"/>
          </a:xfrm>
          <a:prstGeom prst="rect">
            <a:avLst/>
          </a:prstGeom>
          <a:solidFill>
            <a:srgbClr val="76C2E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02" tIns="45701" rIns="91402" bIns="45701" rtlCol="0" anchor="ctr"/>
          <a:lstStyle/>
          <a:p>
            <a:pPr algn="ctr" defTabSz="914012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4" y="6096000"/>
            <a:ext cx="2895600" cy="76200"/>
          </a:xfrm>
          <a:prstGeom prst="rect">
            <a:avLst/>
          </a:prstGeom>
          <a:solidFill>
            <a:srgbClr val="FCB01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02" tIns="45701" rIns="91402" bIns="45701" rtlCol="0" anchor="ctr"/>
          <a:lstStyle/>
          <a:p>
            <a:pPr algn="ctr" defTabSz="914012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5791200" y="6096000"/>
            <a:ext cx="2895600" cy="7620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02" tIns="45701" rIns="91402" bIns="45701" rtlCol="0" anchor="ctr"/>
          <a:lstStyle/>
          <a:p>
            <a:pPr algn="ctr" defTabSz="914012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2514604" y="5410200"/>
            <a:ext cx="6019800" cy="533400"/>
          </a:xfrm>
        </p:spPr>
        <p:txBody>
          <a:bodyPr anchor="b" anchorCtr="0">
            <a:noAutofit/>
          </a:bodyPr>
          <a:lstStyle>
            <a:lvl1pPr marL="0" indent="0" algn="r">
              <a:lnSpc>
                <a:spcPts val="1800"/>
              </a:lnSpc>
              <a:spcBef>
                <a:spcPts val="0"/>
              </a:spcBef>
              <a:buNone/>
              <a:defRPr sz="18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 smtClean="0"/>
              <a:t>Presenter details comes here</a:t>
            </a:r>
          </a:p>
          <a:p>
            <a:pPr lvl="0"/>
            <a:r>
              <a:rPr lang="en-GB" dirty="0" smtClean="0"/>
              <a:t>Date and other details can come here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514604" y="3810004"/>
            <a:ext cx="6019800" cy="1524000"/>
          </a:xfrm>
        </p:spPr>
        <p:txBody>
          <a:bodyPr anchor="ctr" anchorCtr="0">
            <a:noAutofit/>
          </a:bodyPr>
          <a:lstStyle>
            <a:lvl1pPr algn="l">
              <a:lnSpc>
                <a:spcPts val="4000"/>
              </a:lnSpc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Please enter the presentation title here</a:t>
            </a:r>
            <a:endParaRPr lang="en-US" dirty="0"/>
          </a:p>
        </p:txBody>
      </p:sp>
      <p:pic>
        <p:nvPicPr>
          <p:cNvPr id="13" name="Picture 12" descr="BITS_university_logo_whitevert.png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t="2" b="28592"/>
          <a:stretch/>
        </p:blipFill>
        <p:spPr>
          <a:xfrm>
            <a:off x="76200" y="3352804"/>
            <a:ext cx="2057400" cy="1980000"/>
          </a:xfrm>
          <a:prstGeom prst="rect">
            <a:avLst/>
          </a:prstGeom>
        </p:spPr>
      </p:pic>
      <p:sp>
        <p:nvSpPr>
          <p:cNvPr id="14" name="TextBox 13"/>
          <p:cNvSpPr txBox="1"/>
          <p:nvPr userDrawn="1"/>
        </p:nvSpPr>
        <p:spPr>
          <a:xfrm>
            <a:off x="-76200" y="5257813"/>
            <a:ext cx="2209800" cy="547657"/>
          </a:xfrm>
          <a:prstGeom prst="rect">
            <a:avLst/>
          </a:prstGeom>
          <a:noFill/>
        </p:spPr>
        <p:txBody>
          <a:bodyPr wrap="square" lIns="91402" tIns="45701" rIns="91402" bIns="45701" rtlCol="0">
            <a:spAutoFit/>
          </a:bodyPr>
          <a:lstStyle/>
          <a:p>
            <a:pPr algn="ctr" defTabSz="914012"/>
            <a:r>
              <a:rPr lang="en-US" sz="2900" b="1" spc="-150" dirty="0">
                <a:solidFill>
                  <a:prstClr val="white"/>
                </a:solidFill>
                <a:latin typeface="Arial"/>
                <a:cs typeface="Arial"/>
              </a:rPr>
              <a:t>BITS</a:t>
            </a:r>
            <a:r>
              <a:rPr lang="en-US" sz="2900" spc="-150" dirty="0">
                <a:solidFill>
                  <a:prstClr val="white"/>
                </a:solidFill>
                <a:latin typeface="Arial"/>
                <a:cs typeface="Arial"/>
              </a:rPr>
              <a:t> Pilani</a:t>
            </a:r>
          </a:p>
        </p:txBody>
      </p:sp>
      <p:sp>
        <p:nvSpPr>
          <p:cNvPr id="15" name="TextBox 14"/>
          <p:cNvSpPr txBox="1"/>
          <p:nvPr userDrawn="1"/>
        </p:nvSpPr>
        <p:spPr>
          <a:xfrm>
            <a:off x="152400" y="5666605"/>
            <a:ext cx="1905000" cy="280742"/>
          </a:xfrm>
          <a:prstGeom prst="rect">
            <a:avLst/>
          </a:prstGeom>
          <a:noFill/>
        </p:spPr>
        <p:txBody>
          <a:bodyPr wrap="square" lIns="91402" tIns="45701" rIns="91402" bIns="45701" rtlCol="0">
            <a:spAutoFit/>
          </a:bodyPr>
          <a:lstStyle/>
          <a:p>
            <a:pPr defTabSz="914012"/>
            <a:r>
              <a:rPr lang="en-US" sz="1200" dirty="0">
                <a:solidFill>
                  <a:srgbClr val="FFFFFF"/>
                </a:solidFill>
                <a:latin typeface="Arial"/>
                <a:cs typeface="Arial"/>
              </a:rPr>
              <a:t>Pilani Campus</a:t>
            </a:r>
          </a:p>
        </p:txBody>
      </p:sp>
    </p:spTree>
    <p:extLst>
      <p:ext uri="{BB962C8B-B14F-4D97-AF65-F5344CB8AC3E}">
        <p14:creationId xmlns="" xmlns:p14="http://schemas.microsoft.com/office/powerpoint/2010/main" val="3570931969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Server\D\jyoti\FI023_BITS_v1\styleguide img\IMG_5627_b.jp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4"/>
            <a:ext cx="9144000" cy="6858000"/>
          </a:xfrm>
          <a:prstGeom prst="rect">
            <a:avLst/>
          </a:prstGeom>
          <a:noFill/>
        </p:spPr>
      </p:pic>
      <p:sp>
        <p:nvSpPr>
          <p:cNvPr id="8" name="Rectangle 7"/>
          <p:cNvSpPr/>
          <p:nvPr userDrawn="1"/>
        </p:nvSpPr>
        <p:spPr>
          <a:xfrm>
            <a:off x="0" y="4282182"/>
            <a:ext cx="9144000" cy="2575818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02" tIns="45701" rIns="91402" bIns="45701" rtlCol="0" anchor="ctr"/>
          <a:lstStyle/>
          <a:p>
            <a:pPr algn="ctr" defTabSz="914012"/>
            <a:endParaRPr lang="en-US" sz="1800">
              <a:solidFill>
                <a:prstClr val="white"/>
              </a:solidFill>
            </a:endParaRPr>
          </a:p>
        </p:txBody>
      </p:sp>
      <p:pic>
        <p:nvPicPr>
          <p:cNvPr id="15" name="Picture 14" descr="Picture 7.png"/>
          <p:cNvPicPr>
            <a:picLocks noChangeAspect="1"/>
          </p:cNvPicPr>
          <p:nvPr userDrawn="1"/>
        </p:nvPicPr>
        <p:blipFill>
          <a:blip r:embed="rId3" cstate="print"/>
          <a:srcRect l="1923" b="5336"/>
          <a:stretch>
            <a:fillRect/>
          </a:stretch>
        </p:blipFill>
        <p:spPr>
          <a:xfrm>
            <a:off x="6629409" y="13"/>
            <a:ext cx="2193193" cy="692697"/>
          </a:xfrm>
          <a:prstGeom prst="rect">
            <a:avLst/>
          </a:prstGeom>
        </p:spPr>
      </p:pic>
      <p:sp>
        <p:nvSpPr>
          <p:cNvPr id="17" name="Content Placeholder 16"/>
          <p:cNvSpPr>
            <a:spLocks noGrp="1"/>
          </p:cNvSpPr>
          <p:nvPr>
            <p:ph sz="quarter" idx="10" hasCustomPrompt="1"/>
          </p:nvPr>
        </p:nvSpPr>
        <p:spPr>
          <a:xfrm>
            <a:off x="304800" y="4648200"/>
            <a:ext cx="8458200" cy="1600200"/>
          </a:xfrm>
        </p:spPr>
        <p:txBody>
          <a:bodyPr>
            <a:noAutofit/>
          </a:bodyPr>
          <a:lstStyle>
            <a:lvl1pPr marL="0" indent="0">
              <a:lnSpc>
                <a:spcPts val="4200"/>
              </a:lnSpc>
              <a:spcBef>
                <a:spcPts val="0"/>
              </a:spcBef>
              <a:buNone/>
              <a:defRPr sz="4000" b="1" spc="-150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 smtClean="0"/>
              <a:t>Topic headings here </a:t>
            </a:r>
          </a:p>
          <a:p>
            <a:pPr lvl="0"/>
            <a:r>
              <a:rPr lang="en-US" dirty="0" smtClean="0"/>
              <a:t>(separator - can run in two lines)</a:t>
            </a:r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2882900" y="6775450"/>
            <a:ext cx="2895600" cy="76200"/>
          </a:xfrm>
          <a:prstGeom prst="rect">
            <a:avLst/>
          </a:prstGeom>
          <a:solidFill>
            <a:srgbClr val="76C2E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02" tIns="45701" rIns="91402" bIns="45701" rtlCol="0" anchor="ctr"/>
          <a:lstStyle/>
          <a:p>
            <a:pPr algn="ctr" defTabSz="914012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6" name="Rectangle 15"/>
          <p:cNvSpPr/>
          <p:nvPr userDrawn="1"/>
        </p:nvSpPr>
        <p:spPr>
          <a:xfrm>
            <a:off x="-12700" y="6775450"/>
            <a:ext cx="2895600" cy="76200"/>
          </a:xfrm>
          <a:prstGeom prst="rect">
            <a:avLst/>
          </a:prstGeom>
          <a:solidFill>
            <a:srgbClr val="FCB01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02" tIns="45701" rIns="91402" bIns="45701" rtlCol="0" anchor="ctr"/>
          <a:lstStyle/>
          <a:p>
            <a:pPr algn="ctr" defTabSz="914012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8" name="Rectangle 17"/>
          <p:cNvSpPr/>
          <p:nvPr userDrawn="1"/>
        </p:nvSpPr>
        <p:spPr>
          <a:xfrm>
            <a:off x="5778504" y="6775450"/>
            <a:ext cx="2895600" cy="7620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02" tIns="45701" rIns="91402" bIns="45701" rtlCol="0" anchor="ctr"/>
          <a:lstStyle/>
          <a:p>
            <a:pPr algn="ctr" defTabSz="914012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6858000" y="762005"/>
            <a:ext cx="2209800" cy="547657"/>
          </a:xfrm>
          <a:prstGeom prst="rect">
            <a:avLst/>
          </a:prstGeom>
          <a:noFill/>
        </p:spPr>
        <p:txBody>
          <a:bodyPr wrap="square" lIns="91402" tIns="45701" rIns="91402" bIns="45701" rtlCol="0">
            <a:spAutoFit/>
          </a:bodyPr>
          <a:lstStyle/>
          <a:p>
            <a:pPr algn="ctr" defTabSz="914012"/>
            <a:r>
              <a:rPr lang="en-US" sz="2900" b="1" spc="-150" dirty="0">
                <a:solidFill>
                  <a:prstClr val="white"/>
                </a:solidFill>
                <a:latin typeface="Arial"/>
                <a:cs typeface="Arial"/>
              </a:rPr>
              <a:t>BITS</a:t>
            </a:r>
            <a:r>
              <a:rPr lang="en-US" sz="2900" spc="-150" dirty="0">
                <a:solidFill>
                  <a:prstClr val="white"/>
                </a:solidFill>
                <a:latin typeface="Arial"/>
                <a:cs typeface="Arial"/>
              </a:rPr>
              <a:t> Pilani</a:t>
            </a:r>
          </a:p>
        </p:txBody>
      </p:sp>
    </p:spTree>
    <p:extLst>
      <p:ext uri="{BB962C8B-B14F-4D97-AF65-F5344CB8AC3E}">
        <p14:creationId xmlns="" xmlns:p14="http://schemas.microsoft.com/office/powerpoint/2010/main" val="19582912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04800" y="1493842"/>
            <a:ext cx="8229600" cy="4525963"/>
          </a:xfrm>
        </p:spPr>
        <p:txBody>
          <a:bodyPr/>
          <a:lstStyle>
            <a:lvl1pPr marL="342754" marR="0" indent="-342754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None/>
              <a:tabLst/>
              <a:defRPr sz="2400">
                <a:latin typeface="Arial" pitchFamily="34" charset="0"/>
                <a:cs typeface="Arial" pitchFamily="34" charset="0"/>
              </a:defRPr>
            </a:lvl1pPr>
            <a:lvl2pPr marL="742636" marR="0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 sz="1600">
                <a:latin typeface="Arial" pitchFamily="34" charset="0"/>
                <a:cs typeface="Arial" pitchFamily="34" charset="0"/>
              </a:defRPr>
            </a:lvl2pPr>
          </a:lstStyle>
          <a:p>
            <a:pPr marL="342754" marR="0" lvl="0" indent="-342754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2400" u="none" strike="noStrike" kern="1200" cap="none" spc="0" normalizeH="0" baseline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Lorem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sit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amet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</a:p>
          <a:p>
            <a:pPr marL="742636" marR="0" lvl="1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 smtClean="0"/>
              <a:t>Second level</a:t>
            </a:r>
          </a:p>
          <a:p>
            <a:pPr marL="742636" marR="0" lvl="1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 smtClean="0"/>
              <a:t>Second level</a:t>
            </a:r>
          </a:p>
          <a:p>
            <a:pPr marL="742636" marR="0" lvl="1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 smtClean="0"/>
              <a:t>Second level</a:t>
            </a:r>
          </a:p>
          <a:p>
            <a:pPr marL="742636" marR="0" lvl="1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 smtClean="0"/>
              <a:t>Second level</a:t>
            </a:r>
          </a:p>
          <a:p>
            <a:pPr marL="742636" marR="0" lvl="1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 smtClean="0"/>
              <a:t>Second level</a:t>
            </a:r>
            <a:endParaRPr kumimoji="0" lang="en-GB" sz="2400" u="none" strike="noStrike" kern="1200" cap="none" spc="0" normalizeH="0" noProof="0" dirty="0" smtClean="0">
              <a:ln>
                <a:noFill/>
              </a:ln>
              <a:solidFill>
                <a:srgbClr val="101141"/>
              </a:solidFill>
              <a:effectLst/>
              <a:uLnTx/>
              <a:uFillTx/>
              <a:latin typeface="Arial"/>
              <a:cs typeface="Arial"/>
            </a:endParaRPr>
          </a:p>
          <a:p>
            <a:pPr marL="342754" marR="0" lvl="0" indent="-342754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2400" u="none" strike="noStrike" kern="1200" cap="none" spc="0" normalizeH="0" baseline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Lorem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sit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amet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endParaRPr lang="en-US" dirty="0" smtClean="0"/>
          </a:p>
          <a:p>
            <a:pPr marL="342754" marR="0" lvl="0" indent="-342754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2400" u="none" strike="noStrike" kern="1200" cap="none" spc="0" normalizeH="0" baseline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Lorem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sit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amet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endParaRPr lang="en-US" dirty="0" smtClean="0"/>
          </a:p>
          <a:p>
            <a:pPr marL="342754" marR="0" lvl="0" indent="-342754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2400" u="none" strike="noStrike" kern="1200" cap="none" spc="0" normalizeH="0" baseline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Lorem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sit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amet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endParaRPr lang="en-US" dirty="0" smtClean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3276600" y="6596390"/>
            <a:ext cx="5867400" cy="265040"/>
          </a:xfrm>
          <a:prstGeom prst="rect">
            <a:avLst/>
          </a:prstGeom>
          <a:noFill/>
        </p:spPr>
        <p:txBody>
          <a:bodyPr wrap="square" lIns="91402" tIns="45701" rIns="91402" bIns="45701" rtlCol="0">
            <a:spAutoFit/>
          </a:bodyPr>
          <a:lstStyle/>
          <a:p>
            <a:pPr algn="r" defTabSz="914012"/>
            <a:r>
              <a:rPr lang="en-US" sz="1100" b="1" dirty="0">
                <a:solidFill>
                  <a:srgbClr val="101141"/>
                </a:solidFill>
                <a:latin typeface="Arial"/>
                <a:cs typeface="Arial"/>
              </a:rPr>
              <a:t>BITS </a:t>
            </a:r>
            <a:r>
              <a:rPr lang="en-US" sz="1100" dirty="0">
                <a:solidFill>
                  <a:srgbClr val="101141"/>
                </a:solidFill>
                <a:latin typeface="Arial"/>
                <a:cs typeface="Arial"/>
              </a:rPr>
              <a:t>Pilani, Deemed to be University under Section 3, UGC Act</a:t>
            </a:r>
          </a:p>
        </p:txBody>
      </p:sp>
      <p:grpSp>
        <p:nvGrpSpPr>
          <p:cNvPr id="2" name="Group 11"/>
          <p:cNvGrpSpPr/>
          <p:nvPr userDrawn="1"/>
        </p:nvGrpSpPr>
        <p:grpSpPr>
          <a:xfrm>
            <a:off x="2083892" y="6550685"/>
            <a:ext cx="7060112" cy="48665"/>
            <a:chOff x="2083888" y="6550671"/>
            <a:chExt cx="7060112" cy="48665"/>
          </a:xfrm>
        </p:grpSpPr>
        <p:sp>
          <p:nvSpPr>
            <p:cNvPr id="13" name="Rectangle 12"/>
            <p:cNvSpPr/>
            <p:nvPr/>
          </p:nvSpPr>
          <p:spPr>
            <a:xfrm>
              <a:off x="4630476" y="6550672"/>
              <a:ext cx="2328591" cy="48664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6907874" y="6550671"/>
              <a:ext cx="2236126" cy="45719"/>
            </a:xfrm>
            <a:prstGeom prst="rect">
              <a:avLst/>
            </a:prstGeom>
            <a:solidFill>
              <a:srgbClr val="E31C2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2083888" y="6550672"/>
              <a:ext cx="2580680" cy="48664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pic>
        <p:nvPicPr>
          <p:cNvPr id="16" name="Picture 15" descr="Picture 7.png"/>
          <p:cNvPicPr>
            <a:picLocks noChangeAspect="1"/>
          </p:cNvPicPr>
          <p:nvPr userDrawn="1"/>
        </p:nvPicPr>
        <p:blipFill>
          <a:blip r:embed="rId2" cstate="print"/>
          <a:srcRect l="1923" b="5336"/>
          <a:stretch>
            <a:fillRect/>
          </a:stretch>
        </p:blipFill>
        <p:spPr>
          <a:xfrm>
            <a:off x="6629409" y="13"/>
            <a:ext cx="2193193" cy="692697"/>
          </a:xfrm>
          <a:prstGeom prst="rect">
            <a:avLst/>
          </a:prstGeom>
        </p:spPr>
      </p:pic>
      <p:grpSp>
        <p:nvGrpSpPr>
          <p:cNvPr id="4" name="Group 18"/>
          <p:cNvGrpSpPr/>
          <p:nvPr userDrawn="1"/>
        </p:nvGrpSpPr>
        <p:grpSpPr>
          <a:xfrm>
            <a:off x="2133600" y="6553214"/>
            <a:ext cx="7010400" cy="45719"/>
            <a:chOff x="1905000" y="6553200"/>
            <a:chExt cx="7010400" cy="45719"/>
          </a:xfrm>
        </p:grpSpPr>
        <p:sp>
          <p:nvSpPr>
            <p:cNvPr id="20" name="Rectangle 19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22" name="Rectangle 21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grpSp>
        <p:nvGrpSpPr>
          <p:cNvPr id="5" name="Group 22"/>
          <p:cNvGrpSpPr/>
          <p:nvPr userDrawn="1"/>
        </p:nvGrpSpPr>
        <p:grpSpPr>
          <a:xfrm>
            <a:off x="0" y="1295414"/>
            <a:ext cx="7010400" cy="45719"/>
            <a:chOff x="1905000" y="6553200"/>
            <a:chExt cx="7010400" cy="45719"/>
          </a:xfrm>
        </p:grpSpPr>
        <p:sp>
          <p:nvSpPr>
            <p:cNvPr id="24" name="Rectangle 23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26" name="Rectangle 25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sp>
        <p:nvSpPr>
          <p:cNvPr id="27" name="Content Placeholder 18"/>
          <p:cNvSpPr>
            <a:spLocks noGrp="1"/>
          </p:cNvSpPr>
          <p:nvPr>
            <p:ph sz="quarter" idx="10" hasCustomPrompt="1"/>
          </p:nvPr>
        </p:nvSpPr>
        <p:spPr>
          <a:xfrm>
            <a:off x="304800" y="152400"/>
            <a:ext cx="6324600" cy="1143000"/>
          </a:xfrm>
        </p:spPr>
        <p:txBody>
          <a:bodyPr anchor="ctr" anchorCtr="0">
            <a:normAutofit/>
          </a:bodyPr>
          <a:lstStyle>
            <a:lvl1pPr marL="0">
              <a:lnSpc>
                <a:spcPts val="3600"/>
              </a:lnSpc>
              <a:spcBef>
                <a:spcPts val="0"/>
              </a:spcBef>
              <a:buNone/>
              <a:defRPr sz="3600" b="1" spc="-150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 smtClean="0"/>
              <a:t>Slide heading here and it can run in two lines</a:t>
            </a:r>
          </a:p>
        </p:txBody>
      </p:sp>
      <p:sp>
        <p:nvSpPr>
          <p:cNvPr id="2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81000" y="6492885"/>
            <a:ext cx="2133600" cy="365125"/>
          </a:xfrm>
        </p:spPr>
        <p:txBody>
          <a:bodyPr/>
          <a:lstStyle>
            <a:lvl1pPr>
              <a:defRPr sz="1600"/>
            </a:lvl1pPr>
          </a:lstStyle>
          <a:p>
            <a:fld id="{BD0827E9-CFC9-46E1-A7D1-8887B5DA61F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230648147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55C652-FC7F-4E15-B2B8-09AF2DB910E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1539332965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60"/>
            <a:ext cx="2133600" cy="365125"/>
          </a:xfrm>
          <a:prstGeom prst="rect">
            <a:avLst/>
          </a:prstGeom>
        </p:spPr>
        <p:txBody>
          <a:bodyPr lIns="91402" tIns="45701" rIns="91402" bIns="45701"/>
          <a:lstStyle/>
          <a:p>
            <a:pPr defTabSz="914012"/>
            <a:endParaRPr lang="en-US">
              <a:solidFill>
                <a:prstClr val="black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1" y="6356360"/>
            <a:ext cx="2895600" cy="365125"/>
          </a:xfrm>
          <a:prstGeom prst="rect">
            <a:avLst/>
          </a:prstGeom>
        </p:spPr>
        <p:txBody>
          <a:bodyPr lIns="91402" tIns="45701" rIns="91402" bIns="45701"/>
          <a:lstStyle/>
          <a:p>
            <a:pPr defTabSz="914012"/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D7E44-7D4F-4942-A8C9-2DF6BF8399E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2170445333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Picture 7.png"/>
          <p:cNvPicPr>
            <a:picLocks noChangeAspect="1"/>
          </p:cNvPicPr>
          <p:nvPr userDrawn="1"/>
        </p:nvPicPr>
        <p:blipFill>
          <a:blip r:embed="rId2" cstate="print"/>
          <a:srcRect l="1923" b="5336"/>
          <a:stretch>
            <a:fillRect/>
          </a:stretch>
        </p:blipFill>
        <p:spPr>
          <a:xfrm>
            <a:off x="6629409" y="13"/>
            <a:ext cx="2193193" cy="692697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 userDrawn="1">
            <p:ph sz="half" idx="1" hasCustomPrompt="1"/>
          </p:nvPr>
        </p:nvSpPr>
        <p:spPr>
          <a:xfrm>
            <a:off x="457200" y="1600206"/>
            <a:ext cx="4038600" cy="4525963"/>
          </a:xfrm>
        </p:spPr>
        <p:txBody>
          <a:bodyPr/>
          <a:lstStyle>
            <a:lvl1pPr marL="342754" marR="0" indent="-342754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None/>
              <a:tabLst/>
              <a:defRPr sz="2800"/>
            </a:lvl1pPr>
            <a:lvl2pPr marL="742636" marR="0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 sz="16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342754" marR="0" lvl="0" indent="-342754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2400" u="none" strike="noStrike" kern="1200" cap="none" spc="0" normalizeH="0" baseline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Lorem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sit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amet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</a:p>
          <a:p>
            <a:pPr marL="742636" marR="0" lvl="1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 smtClean="0"/>
              <a:t>Second level</a:t>
            </a:r>
          </a:p>
          <a:p>
            <a:pPr marL="742636" marR="0" lvl="1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 smtClean="0"/>
              <a:t>Second level</a:t>
            </a:r>
          </a:p>
          <a:p>
            <a:pPr marL="742636" marR="0" lvl="1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 smtClean="0"/>
              <a:t>Second level</a:t>
            </a:r>
          </a:p>
          <a:p>
            <a:pPr marL="742636" marR="0" lvl="1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 smtClean="0"/>
              <a:t>Second level</a:t>
            </a:r>
            <a:endParaRPr kumimoji="0" lang="en-GB" sz="2400" u="none" strike="noStrike" kern="1200" cap="none" spc="0" normalizeH="0" noProof="0" dirty="0" smtClean="0">
              <a:ln>
                <a:noFill/>
              </a:ln>
              <a:solidFill>
                <a:srgbClr val="101141"/>
              </a:solidFill>
              <a:effectLst/>
              <a:uLnTx/>
              <a:uFillTx/>
              <a:latin typeface="Arial"/>
              <a:cs typeface="Arial"/>
            </a:endParaRPr>
          </a:p>
          <a:p>
            <a:pPr marL="342754" marR="0" lvl="0" indent="-342754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2400" u="none" strike="noStrike" kern="1200" cap="none" spc="0" normalizeH="0" baseline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Lorem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sit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amet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</a:p>
          <a:p>
            <a:pPr marL="342754" marR="0" lvl="0" indent="-342754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2400" u="none" strike="noStrike" kern="1200" cap="none" spc="0" normalizeH="0" baseline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Lorem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sit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amet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</a:p>
          <a:p>
            <a:pPr marL="742636" marR="0" lvl="1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endParaRPr lang="en-US" dirty="0" smtClean="0"/>
          </a:p>
          <a:p>
            <a:pPr marL="742636" marR="0" lvl="1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endParaRPr lang="en-US" dirty="0" smtClean="0"/>
          </a:p>
        </p:txBody>
      </p:sp>
      <p:sp>
        <p:nvSpPr>
          <p:cNvPr id="4" name="Content Placeholder 3"/>
          <p:cNvSpPr>
            <a:spLocks noGrp="1"/>
          </p:cNvSpPr>
          <p:nvPr userDrawn="1">
            <p:ph sz="half" idx="2" hasCustomPrompt="1"/>
          </p:nvPr>
        </p:nvSpPr>
        <p:spPr>
          <a:xfrm>
            <a:off x="4953000" y="1600206"/>
            <a:ext cx="4038600" cy="4525963"/>
          </a:xfrm>
        </p:spPr>
        <p:txBody>
          <a:bodyPr/>
          <a:lstStyle>
            <a:lvl1pPr marL="342754" marR="0" indent="-342754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None/>
              <a:tabLst/>
              <a:defRPr sz="2800"/>
            </a:lvl1pPr>
            <a:lvl2pPr marL="742636" marR="0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 sz="1600">
                <a:latin typeface="Arial" pitchFamily="34" charset="0"/>
                <a:cs typeface="Arial" pitchFamily="34" charset="0"/>
              </a:defRPr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342754" marR="0" lvl="0" indent="-342754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2400" u="none" strike="noStrike" kern="1200" cap="none" spc="0" normalizeH="0" baseline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Lorem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sit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amet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</a:p>
          <a:p>
            <a:pPr lvl="1"/>
            <a:r>
              <a:rPr lang="en-US" dirty="0" smtClean="0"/>
              <a:t>Second level</a:t>
            </a:r>
          </a:p>
          <a:p>
            <a:pPr marL="742636" marR="0" lvl="1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 smtClean="0"/>
              <a:t>Second level</a:t>
            </a:r>
          </a:p>
          <a:p>
            <a:pPr marL="742636" marR="0" lvl="1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 smtClean="0"/>
              <a:t>Second level</a:t>
            </a:r>
          </a:p>
          <a:p>
            <a:pPr marL="742636" marR="0" lvl="1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 smtClean="0"/>
              <a:t>Second level</a:t>
            </a:r>
            <a:endParaRPr kumimoji="0" lang="en-GB" sz="2400" u="none" strike="noStrike" kern="1200" cap="none" spc="0" normalizeH="0" noProof="0" dirty="0" smtClean="0">
              <a:ln>
                <a:noFill/>
              </a:ln>
              <a:solidFill>
                <a:srgbClr val="101141"/>
              </a:solidFill>
              <a:effectLst/>
              <a:uLnTx/>
              <a:uFillTx/>
              <a:latin typeface="Arial"/>
              <a:cs typeface="Arial"/>
            </a:endParaRPr>
          </a:p>
          <a:p>
            <a:pPr marL="342754" marR="0" lvl="0" indent="-342754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2400" u="none" strike="noStrike" kern="1200" cap="none" spc="0" normalizeH="0" baseline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Lorem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sit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amet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</a:p>
          <a:p>
            <a:pPr marL="342754" marR="0" lvl="0" indent="-342754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2400" u="none" strike="noStrike" kern="1200" cap="none" spc="0" normalizeH="0" baseline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Lorem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sit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amet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19" name="Content Placeholder 18"/>
          <p:cNvSpPr>
            <a:spLocks noGrp="1"/>
          </p:cNvSpPr>
          <p:nvPr userDrawn="1">
            <p:ph sz="quarter" idx="10" hasCustomPrompt="1"/>
          </p:nvPr>
        </p:nvSpPr>
        <p:spPr>
          <a:xfrm>
            <a:off x="304800" y="152400"/>
            <a:ext cx="6324600" cy="1143000"/>
          </a:xfrm>
        </p:spPr>
        <p:txBody>
          <a:bodyPr anchor="ctr" anchorCtr="0">
            <a:normAutofit/>
          </a:bodyPr>
          <a:lstStyle>
            <a:lvl1pPr marL="0">
              <a:lnSpc>
                <a:spcPts val="3600"/>
              </a:lnSpc>
              <a:spcBef>
                <a:spcPts val="0"/>
              </a:spcBef>
              <a:buNone/>
              <a:defRPr sz="3600" b="1" spc="-150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 smtClean="0"/>
              <a:t>Slide heading here and it can run in two lines</a:t>
            </a:r>
          </a:p>
        </p:txBody>
      </p:sp>
      <p:grpSp>
        <p:nvGrpSpPr>
          <p:cNvPr id="2" name="Group 19"/>
          <p:cNvGrpSpPr/>
          <p:nvPr userDrawn="1"/>
        </p:nvGrpSpPr>
        <p:grpSpPr>
          <a:xfrm>
            <a:off x="0" y="1295414"/>
            <a:ext cx="7010400" cy="45719"/>
            <a:chOff x="1905000" y="6553200"/>
            <a:chExt cx="7010400" cy="45719"/>
          </a:xfrm>
        </p:grpSpPr>
        <p:sp>
          <p:nvSpPr>
            <p:cNvPr id="21" name="Rectangle 20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23" name="Rectangle 22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grpSp>
        <p:nvGrpSpPr>
          <p:cNvPr id="5" name="Group 28"/>
          <p:cNvGrpSpPr/>
          <p:nvPr userDrawn="1"/>
        </p:nvGrpSpPr>
        <p:grpSpPr>
          <a:xfrm>
            <a:off x="2133600" y="6553214"/>
            <a:ext cx="7010400" cy="45719"/>
            <a:chOff x="1905000" y="6553200"/>
            <a:chExt cx="7010400" cy="45719"/>
          </a:xfrm>
        </p:grpSpPr>
        <p:sp>
          <p:nvSpPr>
            <p:cNvPr id="30" name="Rectangle 29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32" name="Rectangle 31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sp>
        <p:nvSpPr>
          <p:cNvPr id="34" name="TextBox 33"/>
          <p:cNvSpPr txBox="1"/>
          <p:nvPr userDrawn="1"/>
        </p:nvSpPr>
        <p:spPr>
          <a:xfrm>
            <a:off x="3276600" y="6596390"/>
            <a:ext cx="5867400" cy="265040"/>
          </a:xfrm>
          <a:prstGeom prst="rect">
            <a:avLst/>
          </a:prstGeom>
          <a:noFill/>
        </p:spPr>
        <p:txBody>
          <a:bodyPr wrap="square" lIns="91402" tIns="45701" rIns="91402" bIns="45701" rtlCol="0">
            <a:spAutoFit/>
          </a:bodyPr>
          <a:lstStyle/>
          <a:p>
            <a:pPr algn="r" defTabSz="914012"/>
            <a:r>
              <a:rPr lang="en-US" sz="1100" b="1" dirty="0">
                <a:solidFill>
                  <a:srgbClr val="101141"/>
                </a:solidFill>
                <a:latin typeface="Arial"/>
                <a:cs typeface="Arial"/>
              </a:rPr>
              <a:t>BITS </a:t>
            </a:r>
            <a:r>
              <a:rPr lang="en-US" sz="1100" dirty="0">
                <a:solidFill>
                  <a:srgbClr val="101141"/>
                </a:solidFill>
                <a:latin typeface="Arial"/>
                <a:cs typeface="Arial"/>
              </a:rPr>
              <a:t>Pilani, Pilani Campus</a:t>
            </a:r>
          </a:p>
        </p:txBody>
      </p:sp>
    </p:spTree>
    <p:extLst>
      <p:ext uri="{BB962C8B-B14F-4D97-AF65-F5344CB8AC3E}">
        <p14:creationId xmlns="" xmlns:p14="http://schemas.microsoft.com/office/powerpoint/2010/main" val="3027533762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6" y="1535112"/>
            <a:ext cx="4040188" cy="82708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008" indent="0">
              <a:buNone/>
              <a:defRPr sz="2000" b="1"/>
            </a:lvl2pPr>
            <a:lvl3pPr marL="914012" indent="0">
              <a:buNone/>
              <a:defRPr sz="1800" b="1"/>
            </a:lvl3pPr>
            <a:lvl4pPr marL="1371020" indent="0">
              <a:buNone/>
              <a:defRPr sz="1600" b="1"/>
            </a:lvl4pPr>
            <a:lvl5pPr marL="1828025" indent="0">
              <a:buNone/>
              <a:defRPr sz="1600" b="1"/>
            </a:lvl5pPr>
            <a:lvl6pPr marL="2285032" indent="0">
              <a:buNone/>
              <a:defRPr sz="1600" b="1"/>
            </a:lvl6pPr>
            <a:lvl7pPr marL="2742037" indent="0">
              <a:buNone/>
              <a:defRPr sz="1600" b="1"/>
            </a:lvl7pPr>
            <a:lvl8pPr marL="3199044" indent="0">
              <a:buNone/>
              <a:defRPr sz="1600" b="1"/>
            </a:lvl8pPr>
            <a:lvl9pPr marL="365605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6" y="2362209"/>
            <a:ext cx="4040188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3" y="1535112"/>
            <a:ext cx="4041775" cy="82708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008" indent="0">
              <a:buNone/>
              <a:defRPr sz="2000" b="1"/>
            </a:lvl2pPr>
            <a:lvl3pPr marL="914012" indent="0">
              <a:buNone/>
              <a:defRPr sz="1800" b="1"/>
            </a:lvl3pPr>
            <a:lvl4pPr marL="1371020" indent="0">
              <a:buNone/>
              <a:defRPr sz="1600" b="1"/>
            </a:lvl4pPr>
            <a:lvl5pPr marL="1828025" indent="0">
              <a:buNone/>
              <a:defRPr sz="1600" b="1"/>
            </a:lvl5pPr>
            <a:lvl6pPr marL="2285032" indent="0">
              <a:buNone/>
              <a:defRPr sz="1600" b="1"/>
            </a:lvl6pPr>
            <a:lvl7pPr marL="2742037" indent="0">
              <a:buNone/>
              <a:defRPr sz="1600" b="1"/>
            </a:lvl7pPr>
            <a:lvl8pPr marL="3199044" indent="0">
              <a:buNone/>
              <a:defRPr sz="1600" b="1"/>
            </a:lvl8pPr>
            <a:lvl9pPr marL="365605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3" y="2362209"/>
            <a:ext cx="4041775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Content Placeholder 18"/>
          <p:cNvSpPr>
            <a:spLocks noGrp="1"/>
          </p:cNvSpPr>
          <p:nvPr>
            <p:ph sz="quarter" idx="10" hasCustomPrompt="1"/>
          </p:nvPr>
        </p:nvSpPr>
        <p:spPr>
          <a:xfrm>
            <a:off x="304800" y="152400"/>
            <a:ext cx="6324600" cy="1143000"/>
          </a:xfrm>
        </p:spPr>
        <p:txBody>
          <a:bodyPr anchor="ctr" anchorCtr="0">
            <a:normAutofit/>
          </a:bodyPr>
          <a:lstStyle>
            <a:lvl1pPr marL="0">
              <a:lnSpc>
                <a:spcPts val="3600"/>
              </a:lnSpc>
              <a:spcBef>
                <a:spcPts val="0"/>
              </a:spcBef>
              <a:buNone/>
              <a:defRPr sz="3600" b="1" spc="-150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 smtClean="0"/>
              <a:t>Slide heading here and it can run in two lines</a:t>
            </a:r>
          </a:p>
        </p:txBody>
      </p:sp>
      <p:grpSp>
        <p:nvGrpSpPr>
          <p:cNvPr id="2" name="Group 10"/>
          <p:cNvGrpSpPr/>
          <p:nvPr userDrawn="1"/>
        </p:nvGrpSpPr>
        <p:grpSpPr>
          <a:xfrm>
            <a:off x="0" y="1295414"/>
            <a:ext cx="7010400" cy="45719"/>
            <a:chOff x="1905000" y="6553200"/>
            <a:chExt cx="7010400" cy="45719"/>
          </a:xfrm>
        </p:grpSpPr>
        <p:sp>
          <p:nvSpPr>
            <p:cNvPr id="12" name="Rectangle 11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grpSp>
        <p:nvGrpSpPr>
          <p:cNvPr id="7" name="Group 15"/>
          <p:cNvGrpSpPr/>
          <p:nvPr userDrawn="1"/>
        </p:nvGrpSpPr>
        <p:grpSpPr>
          <a:xfrm>
            <a:off x="2133600" y="6553214"/>
            <a:ext cx="7010400" cy="45719"/>
            <a:chOff x="1905000" y="6553200"/>
            <a:chExt cx="7010400" cy="45719"/>
          </a:xfrm>
        </p:grpSpPr>
        <p:sp>
          <p:nvSpPr>
            <p:cNvPr id="17" name="Rectangle 16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9" name="Rectangle 18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pic>
        <p:nvPicPr>
          <p:cNvPr id="20" name="Picture 19" descr="Picture 7.png"/>
          <p:cNvPicPr>
            <a:picLocks noChangeAspect="1"/>
          </p:cNvPicPr>
          <p:nvPr userDrawn="1"/>
        </p:nvPicPr>
        <p:blipFill>
          <a:blip r:embed="rId2" cstate="print"/>
          <a:srcRect l="1923" b="5336"/>
          <a:stretch>
            <a:fillRect/>
          </a:stretch>
        </p:blipFill>
        <p:spPr>
          <a:xfrm>
            <a:off x="6629409" y="13"/>
            <a:ext cx="2193193" cy="692697"/>
          </a:xfrm>
          <a:prstGeom prst="rect">
            <a:avLst/>
          </a:prstGeom>
        </p:spPr>
      </p:pic>
      <p:sp>
        <p:nvSpPr>
          <p:cNvPr id="21" name="TextBox 20"/>
          <p:cNvSpPr txBox="1"/>
          <p:nvPr userDrawn="1"/>
        </p:nvSpPr>
        <p:spPr>
          <a:xfrm>
            <a:off x="3276600" y="6596390"/>
            <a:ext cx="5867400" cy="265040"/>
          </a:xfrm>
          <a:prstGeom prst="rect">
            <a:avLst/>
          </a:prstGeom>
          <a:noFill/>
        </p:spPr>
        <p:txBody>
          <a:bodyPr wrap="square" lIns="91402" tIns="45701" rIns="91402" bIns="45701" rtlCol="0">
            <a:spAutoFit/>
          </a:bodyPr>
          <a:lstStyle/>
          <a:p>
            <a:pPr algn="r" defTabSz="914012"/>
            <a:r>
              <a:rPr lang="en-US" sz="1100" b="1" dirty="0">
                <a:solidFill>
                  <a:srgbClr val="101141"/>
                </a:solidFill>
                <a:latin typeface="Arial"/>
                <a:cs typeface="Arial"/>
              </a:rPr>
              <a:t>BITS </a:t>
            </a:r>
            <a:r>
              <a:rPr lang="en-US" sz="1100" dirty="0">
                <a:solidFill>
                  <a:srgbClr val="101141"/>
                </a:solidFill>
                <a:latin typeface="Arial"/>
                <a:cs typeface="Arial"/>
              </a:rPr>
              <a:t>Pilani, Deemed to be University under Section 3 of UGC Act, 1956</a:t>
            </a:r>
          </a:p>
        </p:txBody>
      </p:sp>
    </p:spTree>
    <p:extLst>
      <p:ext uri="{BB962C8B-B14F-4D97-AF65-F5344CB8AC3E}">
        <p14:creationId xmlns="" xmlns:p14="http://schemas.microsoft.com/office/powerpoint/2010/main" val="3311106871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18"/>
          <p:cNvSpPr>
            <a:spLocks noGrp="1"/>
          </p:cNvSpPr>
          <p:nvPr>
            <p:ph sz="quarter" idx="10" hasCustomPrompt="1"/>
          </p:nvPr>
        </p:nvSpPr>
        <p:spPr>
          <a:xfrm>
            <a:off x="304800" y="152400"/>
            <a:ext cx="6324600" cy="1143000"/>
          </a:xfrm>
        </p:spPr>
        <p:txBody>
          <a:bodyPr anchor="ctr" anchorCtr="0">
            <a:normAutofit/>
          </a:bodyPr>
          <a:lstStyle>
            <a:lvl1pPr marL="0">
              <a:lnSpc>
                <a:spcPts val="3600"/>
              </a:lnSpc>
              <a:spcBef>
                <a:spcPts val="0"/>
              </a:spcBef>
              <a:buNone/>
              <a:defRPr sz="3600" b="1" spc="-150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 smtClean="0"/>
              <a:t>Slide heading here and it can run in two lines</a:t>
            </a:r>
          </a:p>
        </p:txBody>
      </p:sp>
      <p:grpSp>
        <p:nvGrpSpPr>
          <p:cNvPr id="2" name="Group 5"/>
          <p:cNvGrpSpPr/>
          <p:nvPr userDrawn="1"/>
        </p:nvGrpSpPr>
        <p:grpSpPr>
          <a:xfrm>
            <a:off x="0" y="1295414"/>
            <a:ext cx="7010400" cy="45719"/>
            <a:chOff x="1905000" y="6553200"/>
            <a:chExt cx="7010400" cy="45719"/>
          </a:xfrm>
        </p:grpSpPr>
        <p:sp>
          <p:nvSpPr>
            <p:cNvPr id="7" name="Rectangle 6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grpSp>
        <p:nvGrpSpPr>
          <p:cNvPr id="3" name="Group 10"/>
          <p:cNvGrpSpPr/>
          <p:nvPr userDrawn="1"/>
        </p:nvGrpSpPr>
        <p:grpSpPr>
          <a:xfrm>
            <a:off x="2133600" y="6553214"/>
            <a:ext cx="7010400" cy="45719"/>
            <a:chOff x="1905000" y="6553200"/>
            <a:chExt cx="7010400" cy="45719"/>
          </a:xfrm>
        </p:grpSpPr>
        <p:sp>
          <p:nvSpPr>
            <p:cNvPr id="12" name="Rectangle 11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pic>
        <p:nvPicPr>
          <p:cNvPr id="15" name="Picture 14" descr="Picture 7.png"/>
          <p:cNvPicPr>
            <a:picLocks noChangeAspect="1"/>
          </p:cNvPicPr>
          <p:nvPr userDrawn="1"/>
        </p:nvPicPr>
        <p:blipFill>
          <a:blip r:embed="rId2" cstate="print"/>
          <a:srcRect l="1923" b="5336"/>
          <a:stretch>
            <a:fillRect/>
          </a:stretch>
        </p:blipFill>
        <p:spPr>
          <a:xfrm>
            <a:off x="6629409" y="13"/>
            <a:ext cx="2193193" cy="692697"/>
          </a:xfrm>
          <a:prstGeom prst="rect">
            <a:avLst/>
          </a:prstGeom>
        </p:spPr>
      </p:pic>
      <p:sp>
        <p:nvSpPr>
          <p:cNvPr id="16" name="TextBox 15"/>
          <p:cNvSpPr txBox="1"/>
          <p:nvPr userDrawn="1"/>
        </p:nvSpPr>
        <p:spPr>
          <a:xfrm>
            <a:off x="3276600" y="6596390"/>
            <a:ext cx="5867400" cy="265040"/>
          </a:xfrm>
          <a:prstGeom prst="rect">
            <a:avLst/>
          </a:prstGeom>
          <a:noFill/>
        </p:spPr>
        <p:txBody>
          <a:bodyPr wrap="square" lIns="91402" tIns="45701" rIns="91402" bIns="45701" rtlCol="0">
            <a:spAutoFit/>
          </a:bodyPr>
          <a:lstStyle/>
          <a:p>
            <a:pPr algn="r" defTabSz="914012"/>
            <a:r>
              <a:rPr lang="en-US" sz="1100" b="1" dirty="0">
                <a:solidFill>
                  <a:srgbClr val="101141"/>
                </a:solidFill>
                <a:latin typeface="Arial"/>
                <a:cs typeface="Arial"/>
              </a:rPr>
              <a:t>BITS </a:t>
            </a:r>
            <a:r>
              <a:rPr lang="en-US" sz="1100" dirty="0">
                <a:solidFill>
                  <a:srgbClr val="101141"/>
                </a:solidFill>
                <a:latin typeface="Arial"/>
                <a:cs typeface="Arial"/>
              </a:rPr>
              <a:t>Pilani, Deemed to be University under Section 3 of UGC Act, 1956</a:t>
            </a:r>
          </a:p>
        </p:txBody>
      </p:sp>
    </p:spTree>
    <p:extLst>
      <p:ext uri="{BB962C8B-B14F-4D97-AF65-F5344CB8AC3E}">
        <p14:creationId xmlns="" xmlns:p14="http://schemas.microsoft.com/office/powerpoint/2010/main" val="38377580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6"/>
            <a:ext cx="5111750" cy="45259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5" y="1600206"/>
            <a:ext cx="3008313" cy="4525963"/>
          </a:xfrm>
        </p:spPr>
        <p:txBody>
          <a:bodyPr/>
          <a:lstStyle>
            <a:lvl1pPr marL="0" indent="0">
              <a:buNone/>
              <a:defRPr sz="1400"/>
            </a:lvl1pPr>
            <a:lvl2pPr marL="457008" indent="0">
              <a:buNone/>
              <a:defRPr sz="1200"/>
            </a:lvl2pPr>
            <a:lvl3pPr marL="914012" indent="0">
              <a:buNone/>
              <a:defRPr sz="1000"/>
            </a:lvl3pPr>
            <a:lvl4pPr marL="1371020" indent="0">
              <a:buNone/>
              <a:defRPr sz="900"/>
            </a:lvl4pPr>
            <a:lvl5pPr marL="1828025" indent="0">
              <a:buNone/>
              <a:defRPr sz="900"/>
            </a:lvl5pPr>
            <a:lvl6pPr marL="2285032" indent="0">
              <a:buNone/>
              <a:defRPr sz="900"/>
            </a:lvl6pPr>
            <a:lvl7pPr marL="2742037" indent="0">
              <a:buNone/>
              <a:defRPr sz="900"/>
            </a:lvl7pPr>
            <a:lvl8pPr marL="3199044" indent="0">
              <a:buNone/>
              <a:defRPr sz="900"/>
            </a:lvl8pPr>
            <a:lvl9pPr marL="365605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Content Placeholder 18"/>
          <p:cNvSpPr>
            <a:spLocks noGrp="1"/>
          </p:cNvSpPr>
          <p:nvPr>
            <p:ph sz="quarter" idx="13" hasCustomPrompt="1"/>
          </p:nvPr>
        </p:nvSpPr>
        <p:spPr>
          <a:xfrm>
            <a:off x="304800" y="152400"/>
            <a:ext cx="6324600" cy="1143000"/>
          </a:xfrm>
        </p:spPr>
        <p:txBody>
          <a:bodyPr anchor="ctr" anchorCtr="0">
            <a:normAutofit/>
          </a:bodyPr>
          <a:lstStyle>
            <a:lvl1pPr marL="0">
              <a:lnSpc>
                <a:spcPts val="3600"/>
              </a:lnSpc>
              <a:spcBef>
                <a:spcPts val="0"/>
              </a:spcBef>
              <a:buNone/>
              <a:defRPr sz="3600" b="1" spc="-150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 smtClean="0"/>
              <a:t>Slide heading here and it can run in two lines</a:t>
            </a:r>
          </a:p>
        </p:txBody>
      </p:sp>
      <p:grpSp>
        <p:nvGrpSpPr>
          <p:cNvPr id="2" name="Group 8"/>
          <p:cNvGrpSpPr/>
          <p:nvPr userDrawn="1"/>
        </p:nvGrpSpPr>
        <p:grpSpPr>
          <a:xfrm>
            <a:off x="0" y="1295414"/>
            <a:ext cx="7010400" cy="45719"/>
            <a:chOff x="1905000" y="6553200"/>
            <a:chExt cx="7010400" cy="45719"/>
          </a:xfrm>
        </p:grpSpPr>
        <p:sp>
          <p:nvSpPr>
            <p:cNvPr id="10" name="Rectangle 9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2" name="Rectangle 11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grpSp>
        <p:nvGrpSpPr>
          <p:cNvPr id="5" name="Group 13"/>
          <p:cNvGrpSpPr/>
          <p:nvPr userDrawn="1"/>
        </p:nvGrpSpPr>
        <p:grpSpPr>
          <a:xfrm>
            <a:off x="2133600" y="6553214"/>
            <a:ext cx="7010400" cy="45719"/>
            <a:chOff x="1905000" y="6553200"/>
            <a:chExt cx="7010400" cy="45719"/>
          </a:xfrm>
        </p:grpSpPr>
        <p:sp>
          <p:nvSpPr>
            <p:cNvPr id="15" name="Rectangle 14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7" name="Rectangle 16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pic>
        <p:nvPicPr>
          <p:cNvPr id="18" name="Picture 17" descr="Picture 7.png"/>
          <p:cNvPicPr>
            <a:picLocks noChangeAspect="1"/>
          </p:cNvPicPr>
          <p:nvPr userDrawn="1"/>
        </p:nvPicPr>
        <p:blipFill>
          <a:blip r:embed="rId2" cstate="print"/>
          <a:srcRect l="1923" b="5336"/>
          <a:stretch>
            <a:fillRect/>
          </a:stretch>
        </p:blipFill>
        <p:spPr>
          <a:xfrm>
            <a:off x="6629409" y="13"/>
            <a:ext cx="2193193" cy="692697"/>
          </a:xfrm>
          <a:prstGeom prst="rect">
            <a:avLst/>
          </a:prstGeom>
        </p:spPr>
      </p:pic>
      <p:sp>
        <p:nvSpPr>
          <p:cNvPr id="20" name="TextBox 19"/>
          <p:cNvSpPr txBox="1"/>
          <p:nvPr userDrawn="1"/>
        </p:nvSpPr>
        <p:spPr>
          <a:xfrm>
            <a:off x="3276600" y="6596390"/>
            <a:ext cx="5867400" cy="265040"/>
          </a:xfrm>
          <a:prstGeom prst="rect">
            <a:avLst/>
          </a:prstGeom>
          <a:noFill/>
        </p:spPr>
        <p:txBody>
          <a:bodyPr wrap="square" lIns="91402" tIns="45701" rIns="91402" bIns="45701" rtlCol="0">
            <a:spAutoFit/>
          </a:bodyPr>
          <a:lstStyle/>
          <a:p>
            <a:pPr algn="r" defTabSz="914012"/>
            <a:r>
              <a:rPr lang="en-US" sz="1100" b="1" dirty="0">
                <a:solidFill>
                  <a:srgbClr val="101141"/>
                </a:solidFill>
                <a:latin typeface="Arial"/>
                <a:cs typeface="Arial"/>
              </a:rPr>
              <a:t>BITS </a:t>
            </a:r>
            <a:r>
              <a:rPr lang="en-US" sz="1100" dirty="0">
                <a:solidFill>
                  <a:srgbClr val="101141"/>
                </a:solidFill>
                <a:latin typeface="Arial"/>
                <a:cs typeface="Arial"/>
              </a:rPr>
              <a:t>Pilani, Pilani Campus</a:t>
            </a:r>
          </a:p>
        </p:txBody>
      </p:sp>
    </p:spTree>
    <p:extLst>
      <p:ext uri="{BB962C8B-B14F-4D97-AF65-F5344CB8AC3E}">
        <p14:creationId xmlns="" xmlns:p14="http://schemas.microsoft.com/office/powerpoint/2010/main" val="3354030322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5407025"/>
            <a:ext cx="5486400" cy="304800"/>
          </a:xfrm>
        </p:spPr>
        <p:txBody>
          <a:bodyPr anchor="b">
            <a:normAutofit/>
          </a:bodyPr>
          <a:lstStyle>
            <a:lvl1pPr algn="l">
              <a:defRPr sz="1800" b="1" spc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1828807"/>
            <a:ext cx="5486400" cy="3429001"/>
          </a:xfrm>
          <a:ln w="571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/>
          <a:lstStyle>
            <a:lvl1pPr marL="0" indent="0">
              <a:buNone/>
              <a:defRPr sz="3200"/>
            </a:lvl1pPr>
            <a:lvl2pPr marL="457008" indent="0">
              <a:buNone/>
              <a:defRPr sz="2800"/>
            </a:lvl2pPr>
            <a:lvl3pPr marL="914012" indent="0">
              <a:buNone/>
              <a:defRPr sz="2400"/>
            </a:lvl3pPr>
            <a:lvl4pPr marL="1371020" indent="0">
              <a:buNone/>
              <a:defRPr sz="2000"/>
            </a:lvl4pPr>
            <a:lvl5pPr marL="1828025" indent="0">
              <a:buNone/>
              <a:defRPr sz="2000"/>
            </a:lvl5pPr>
            <a:lvl6pPr marL="2285032" indent="0">
              <a:buNone/>
              <a:defRPr sz="2000"/>
            </a:lvl6pPr>
            <a:lvl7pPr marL="2742037" indent="0">
              <a:buNone/>
              <a:defRPr sz="2000"/>
            </a:lvl7pPr>
            <a:lvl8pPr marL="3199044" indent="0">
              <a:buNone/>
              <a:defRPr sz="2000"/>
            </a:lvl8pPr>
            <a:lvl9pPr marL="365605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711825"/>
            <a:ext cx="5486400" cy="304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008" indent="0">
              <a:buNone/>
              <a:defRPr sz="1200"/>
            </a:lvl2pPr>
            <a:lvl3pPr marL="914012" indent="0">
              <a:buNone/>
              <a:defRPr sz="1000"/>
            </a:lvl3pPr>
            <a:lvl4pPr marL="1371020" indent="0">
              <a:buNone/>
              <a:defRPr sz="900"/>
            </a:lvl4pPr>
            <a:lvl5pPr marL="1828025" indent="0">
              <a:buNone/>
              <a:defRPr sz="900"/>
            </a:lvl5pPr>
            <a:lvl6pPr marL="2285032" indent="0">
              <a:buNone/>
              <a:defRPr sz="900"/>
            </a:lvl6pPr>
            <a:lvl7pPr marL="2742037" indent="0">
              <a:buNone/>
              <a:defRPr sz="900"/>
            </a:lvl7pPr>
            <a:lvl8pPr marL="3199044" indent="0">
              <a:buNone/>
              <a:defRPr sz="900"/>
            </a:lvl8pPr>
            <a:lvl9pPr marL="365605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Content Placeholder 18"/>
          <p:cNvSpPr>
            <a:spLocks noGrp="1"/>
          </p:cNvSpPr>
          <p:nvPr>
            <p:ph sz="quarter" idx="10" hasCustomPrompt="1"/>
          </p:nvPr>
        </p:nvSpPr>
        <p:spPr>
          <a:xfrm>
            <a:off x="304800" y="152400"/>
            <a:ext cx="6324600" cy="1143000"/>
          </a:xfrm>
        </p:spPr>
        <p:txBody>
          <a:bodyPr anchor="ctr" anchorCtr="0">
            <a:normAutofit/>
          </a:bodyPr>
          <a:lstStyle>
            <a:lvl1pPr marL="0">
              <a:lnSpc>
                <a:spcPts val="3600"/>
              </a:lnSpc>
              <a:spcBef>
                <a:spcPts val="0"/>
              </a:spcBef>
              <a:buNone/>
              <a:defRPr sz="3600" b="1" spc="-150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 smtClean="0"/>
              <a:t>Slide heading here and it can run in two lines</a:t>
            </a:r>
          </a:p>
        </p:txBody>
      </p:sp>
      <p:grpSp>
        <p:nvGrpSpPr>
          <p:cNvPr id="6" name="Group 5"/>
          <p:cNvGrpSpPr/>
          <p:nvPr userDrawn="1"/>
        </p:nvGrpSpPr>
        <p:grpSpPr>
          <a:xfrm>
            <a:off x="0" y="1295414"/>
            <a:ext cx="7010400" cy="45719"/>
            <a:chOff x="1905000" y="6553200"/>
            <a:chExt cx="7010400" cy="45719"/>
          </a:xfrm>
        </p:grpSpPr>
        <p:sp>
          <p:nvSpPr>
            <p:cNvPr id="7" name="Rectangle 6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grpSp>
        <p:nvGrpSpPr>
          <p:cNvPr id="10" name="Group 10"/>
          <p:cNvGrpSpPr/>
          <p:nvPr userDrawn="1"/>
        </p:nvGrpSpPr>
        <p:grpSpPr>
          <a:xfrm>
            <a:off x="2133600" y="6553214"/>
            <a:ext cx="7010400" cy="45719"/>
            <a:chOff x="1905000" y="6553200"/>
            <a:chExt cx="7010400" cy="45719"/>
          </a:xfrm>
        </p:grpSpPr>
        <p:sp>
          <p:nvSpPr>
            <p:cNvPr id="12" name="Rectangle 11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pic>
        <p:nvPicPr>
          <p:cNvPr id="15" name="Picture 14" descr="Picture 7.png"/>
          <p:cNvPicPr>
            <a:picLocks noChangeAspect="1"/>
          </p:cNvPicPr>
          <p:nvPr userDrawn="1"/>
        </p:nvPicPr>
        <p:blipFill>
          <a:blip r:embed="rId2" cstate="print"/>
          <a:srcRect l="1923" b="5336"/>
          <a:stretch>
            <a:fillRect/>
          </a:stretch>
        </p:blipFill>
        <p:spPr>
          <a:xfrm>
            <a:off x="6629409" y="13"/>
            <a:ext cx="2193193" cy="692697"/>
          </a:xfrm>
          <a:prstGeom prst="rect">
            <a:avLst/>
          </a:prstGeom>
        </p:spPr>
      </p:pic>
      <p:sp>
        <p:nvSpPr>
          <p:cNvPr id="17" name="TextBox 16"/>
          <p:cNvSpPr txBox="1"/>
          <p:nvPr userDrawn="1"/>
        </p:nvSpPr>
        <p:spPr>
          <a:xfrm>
            <a:off x="3276600" y="6596390"/>
            <a:ext cx="5867400" cy="265040"/>
          </a:xfrm>
          <a:prstGeom prst="rect">
            <a:avLst/>
          </a:prstGeom>
          <a:noFill/>
        </p:spPr>
        <p:txBody>
          <a:bodyPr wrap="square" lIns="91402" tIns="45701" rIns="91402" bIns="45701" rtlCol="0">
            <a:spAutoFit/>
          </a:bodyPr>
          <a:lstStyle/>
          <a:p>
            <a:pPr algn="r" defTabSz="914012"/>
            <a:r>
              <a:rPr lang="en-US" sz="1100" b="1" dirty="0">
                <a:solidFill>
                  <a:srgbClr val="101141"/>
                </a:solidFill>
                <a:latin typeface="Arial"/>
                <a:cs typeface="Arial"/>
              </a:rPr>
              <a:t>BITS </a:t>
            </a:r>
            <a:r>
              <a:rPr lang="en-US" sz="1100" dirty="0">
                <a:solidFill>
                  <a:srgbClr val="101141"/>
                </a:solidFill>
                <a:latin typeface="Arial"/>
                <a:cs typeface="Arial"/>
              </a:rPr>
              <a:t>Pilani, Pilani Campus</a:t>
            </a:r>
          </a:p>
        </p:txBody>
      </p:sp>
    </p:spTree>
    <p:extLst>
      <p:ext uri="{BB962C8B-B14F-4D97-AF65-F5344CB8AC3E}">
        <p14:creationId xmlns="" xmlns:p14="http://schemas.microsoft.com/office/powerpoint/2010/main" val="21290300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25"/>
          <p:cNvSpPr txBox="1">
            <a:spLocks noGrp="1"/>
          </p:cNvSpPr>
          <p:nvPr>
            <p:ph type="title"/>
          </p:nvPr>
        </p:nvSpPr>
        <p:spPr>
          <a:xfrm>
            <a:off x="395640" y="274680"/>
            <a:ext cx="6120360" cy="84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2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25"/>
          <p:cNvSpPr txBox="1">
            <a:spLocks noGrp="1"/>
          </p:cNvSpPr>
          <p:nvPr>
            <p:ph type="body" idx="2"/>
          </p:nvPr>
        </p:nvSpPr>
        <p:spPr>
          <a:xfrm>
            <a:off x="4674240" y="1600200"/>
            <a:ext cx="4015800" cy="4525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5"/>
          <p:cNvSpPr txBox="1">
            <a:spLocks noGrp="1"/>
          </p:cNvSpPr>
          <p:nvPr>
            <p:ph type="body" idx="3"/>
          </p:nvPr>
        </p:nvSpPr>
        <p:spPr>
          <a:xfrm>
            <a:off x="457200" y="3964320"/>
            <a:ext cx="4015800" cy="2158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9" name="Content Placeholder 18"/>
          <p:cNvSpPr>
            <a:spLocks noGrp="1"/>
          </p:cNvSpPr>
          <p:nvPr>
            <p:ph sz="quarter" idx="10" hasCustomPrompt="1"/>
          </p:nvPr>
        </p:nvSpPr>
        <p:spPr>
          <a:xfrm>
            <a:off x="304800" y="152400"/>
            <a:ext cx="6324600" cy="1143000"/>
          </a:xfrm>
        </p:spPr>
        <p:txBody>
          <a:bodyPr anchor="ctr" anchorCtr="0">
            <a:normAutofit/>
          </a:bodyPr>
          <a:lstStyle>
            <a:lvl1pPr marL="0">
              <a:lnSpc>
                <a:spcPts val="3600"/>
              </a:lnSpc>
              <a:spcBef>
                <a:spcPts val="0"/>
              </a:spcBef>
              <a:buNone/>
              <a:defRPr sz="3600" b="1" spc="-150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 smtClean="0"/>
              <a:t>Slide heading here and it can run in two lines</a:t>
            </a:r>
          </a:p>
        </p:txBody>
      </p:sp>
      <p:grpSp>
        <p:nvGrpSpPr>
          <p:cNvPr id="2" name="Group 19"/>
          <p:cNvGrpSpPr/>
          <p:nvPr userDrawn="1"/>
        </p:nvGrpSpPr>
        <p:grpSpPr>
          <a:xfrm>
            <a:off x="0" y="1295414"/>
            <a:ext cx="7010400" cy="45719"/>
            <a:chOff x="1905000" y="6553200"/>
            <a:chExt cx="7010400" cy="45719"/>
          </a:xfrm>
        </p:grpSpPr>
        <p:sp>
          <p:nvSpPr>
            <p:cNvPr id="21" name="Rectangle 20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23" name="Rectangle 22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grpSp>
        <p:nvGrpSpPr>
          <p:cNvPr id="4" name="Group 24"/>
          <p:cNvGrpSpPr/>
          <p:nvPr userDrawn="1"/>
        </p:nvGrpSpPr>
        <p:grpSpPr>
          <a:xfrm>
            <a:off x="2133600" y="6553214"/>
            <a:ext cx="7010400" cy="45719"/>
            <a:chOff x="1905000" y="6553200"/>
            <a:chExt cx="7010400" cy="45719"/>
          </a:xfrm>
        </p:grpSpPr>
        <p:sp>
          <p:nvSpPr>
            <p:cNvPr id="26" name="Rectangle 25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28" name="Rectangle 27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pic>
        <p:nvPicPr>
          <p:cNvPr id="29" name="Picture 28" descr="Picture 7.png"/>
          <p:cNvPicPr>
            <a:picLocks noChangeAspect="1"/>
          </p:cNvPicPr>
          <p:nvPr userDrawn="1"/>
        </p:nvPicPr>
        <p:blipFill>
          <a:blip r:embed="rId2" cstate="print"/>
          <a:srcRect l="1923" b="5336"/>
          <a:stretch>
            <a:fillRect/>
          </a:stretch>
        </p:blipFill>
        <p:spPr>
          <a:xfrm>
            <a:off x="6629409" y="13"/>
            <a:ext cx="2193193" cy="692697"/>
          </a:xfrm>
          <a:prstGeom prst="rect">
            <a:avLst/>
          </a:prstGeom>
        </p:spPr>
      </p:pic>
      <p:sp>
        <p:nvSpPr>
          <p:cNvPr id="31" name="TextBox 30"/>
          <p:cNvSpPr txBox="1"/>
          <p:nvPr userDrawn="1"/>
        </p:nvSpPr>
        <p:spPr>
          <a:xfrm>
            <a:off x="3276600" y="6596390"/>
            <a:ext cx="5867400" cy="265040"/>
          </a:xfrm>
          <a:prstGeom prst="rect">
            <a:avLst/>
          </a:prstGeom>
          <a:noFill/>
        </p:spPr>
        <p:txBody>
          <a:bodyPr wrap="square" lIns="91402" tIns="45701" rIns="91402" bIns="45701" rtlCol="0">
            <a:spAutoFit/>
          </a:bodyPr>
          <a:lstStyle/>
          <a:p>
            <a:pPr algn="r" defTabSz="914012"/>
            <a:r>
              <a:rPr lang="en-US" sz="1100" b="1" dirty="0">
                <a:solidFill>
                  <a:srgbClr val="101141"/>
                </a:solidFill>
                <a:latin typeface="Arial"/>
                <a:cs typeface="Arial"/>
              </a:rPr>
              <a:t>BITS </a:t>
            </a:r>
            <a:r>
              <a:rPr lang="en-US" sz="1100" dirty="0">
                <a:solidFill>
                  <a:srgbClr val="101141"/>
                </a:solidFill>
                <a:latin typeface="Arial"/>
                <a:cs typeface="Arial"/>
              </a:rPr>
              <a:t>Pilani, Pilani Campus</a:t>
            </a:r>
          </a:p>
        </p:txBody>
      </p:sp>
    </p:spTree>
    <p:extLst>
      <p:ext uri="{BB962C8B-B14F-4D97-AF65-F5344CB8AC3E}">
        <p14:creationId xmlns="" xmlns:p14="http://schemas.microsoft.com/office/powerpoint/2010/main" val="1524625680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204" y="381014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Content Placeholder 18"/>
          <p:cNvSpPr>
            <a:spLocks noGrp="1"/>
          </p:cNvSpPr>
          <p:nvPr>
            <p:ph sz="quarter" idx="10" hasCustomPrompt="1"/>
          </p:nvPr>
        </p:nvSpPr>
        <p:spPr>
          <a:xfrm rot="5400000">
            <a:off x="5410204" y="2743200"/>
            <a:ext cx="5867400" cy="1143000"/>
          </a:xfrm>
        </p:spPr>
        <p:txBody>
          <a:bodyPr anchor="ctr" anchorCtr="0">
            <a:normAutofit/>
          </a:bodyPr>
          <a:lstStyle>
            <a:lvl1pPr marL="0">
              <a:lnSpc>
                <a:spcPts val="3600"/>
              </a:lnSpc>
              <a:spcBef>
                <a:spcPts val="0"/>
              </a:spcBef>
              <a:buNone/>
              <a:defRPr sz="3600" b="1" spc="-150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 smtClean="0"/>
              <a:t>Slide heading here and it can run in two lines</a:t>
            </a:r>
          </a:p>
        </p:txBody>
      </p:sp>
      <p:grpSp>
        <p:nvGrpSpPr>
          <p:cNvPr id="2" name="Group 7"/>
          <p:cNvGrpSpPr/>
          <p:nvPr userDrawn="1"/>
        </p:nvGrpSpPr>
        <p:grpSpPr>
          <a:xfrm rot="5400000">
            <a:off x="5006340" y="2567954"/>
            <a:ext cx="5181600" cy="45719"/>
            <a:chOff x="1905000" y="6553200"/>
            <a:chExt cx="7010400" cy="45719"/>
          </a:xfrm>
        </p:grpSpPr>
        <p:sp>
          <p:nvSpPr>
            <p:cNvPr id="9" name="Rectangle 8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pic>
        <p:nvPicPr>
          <p:cNvPr id="17" name="Picture 16" descr="Picture 7.png"/>
          <p:cNvPicPr>
            <a:picLocks noChangeAspect="1"/>
          </p:cNvPicPr>
          <p:nvPr userDrawn="1"/>
        </p:nvPicPr>
        <p:blipFill>
          <a:blip r:embed="rId2" cstate="print"/>
          <a:srcRect l="1923" b="5336"/>
          <a:stretch>
            <a:fillRect/>
          </a:stretch>
        </p:blipFill>
        <p:spPr>
          <a:xfrm rot="5400000">
            <a:off x="-758713" y="1131257"/>
            <a:ext cx="2193193" cy="692697"/>
          </a:xfrm>
          <a:prstGeom prst="rect">
            <a:avLst/>
          </a:prstGeom>
        </p:spPr>
      </p:pic>
      <p:sp>
        <p:nvSpPr>
          <p:cNvPr id="18" name="TextBox 17"/>
          <p:cNvSpPr txBox="1"/>
          <p:nvPr userDrawn="1"/>
        </p:nvSpPr>
        <p:spPr>
          <a:xfrm rot="5400000">
            <a:off x="-2794424" y="3808907"/>
            <a:ext cx="5867400" cy="230794"/>
          </a:xfrm>
          <a:prstGeom prst="rect">
            <a:avLst/>
          </a:prstGeom>
          <a:noFill/>
        </p:spPr>
        <p:txBody>
          <a:bodyPr wrap="square" lIns="91402" tIns="45701" rIns="91402" bIns="45701" rtlCol="0">
            <a:spAutoFit/>
          </a:bodyPr>
          <a:lstStyle/>
          <a:p>
            <a:pPr algn="r" defTabSz="914012"/>
            <a:r>
              <a:rPr lang="en-US" sz="900" b="1" dirty="0">
                <a:solidFill>
                  <a:srgbClr val="101141"/>
                </a:solidFill>
                <a:latin typeface="Arial"/>
                <a:cs typeface="Arial"/>
              </a:rPr>
              <a:t>BITS </a:t>
            </a:r>
            <a:r>
              <a:rPr lang="en-US" sz="900" dirty="0">
                <a:solidFill>
                  <a:srgbClr val="101141"/>
                </a:solidFill>
                <a:latin typeface="Arial"/>
                <a:cs typeface="Arial"/>
              </a:rPr>
              <a:t>Pilani, Pilani Campus</a:t>
            </a:r>
          </a:p>
        </p:txBody>
      </p:sp>
    </p:spTree>
    <p:extLst>
      <p:ext uri="{BB962C8B-B14F-4D97-AF65-F5344CB8AC3E}">
        <p14:creationId xmlns="" xmlns:p14="http://schemas.microsoft.com/office/powerpoint/2010/main" val="469645205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4A74536-92AE-4344-ABA3-C1989130C18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801147217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/>
        </p:nvSpPr>
        <p:spPr>
          <a:xfrm>
            <a:off x="3276600" y="6596064"/>
            <a:ext cx="5867400" cy="2616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lvl="0" algn="r"/>
            <a:r>
              <a:rPr sz="1100" b="1">
                <a:solidFill>
                  <a:srgbClr val="101141"/>
                </a:solidFill>
                <a:latin typeface="Arial"/>
                <a:ea typeface="Arial"/>
                <a:cs typeface="Arial"/>
                <a:sym typeface="Arial"/>
              </a:rPr>
              <a:t>BITS </a:t>
            </a:r>
            <a:r>
              <a:rPr sz="1100">
                <a:solidFill>
                  <a:srgbClr val="101141"/>
                </a:solidFill>
                <a:latin typeface="Arial"/>
                <a:ea typeface="Arial"/>
                <a:cs typeface="Arial"/>
                <a:sym typeface="Arial"/>
              </a:rPr>
              <a:t>Pilani</a:t>
            </a:r>
          </a:p>
        </p:txBody>
      </p:sp>
      <p:grpSp>
        <p:nvGrpSpPr>
          <p:cNvPr id="2" name="Group 61"/>
          <p:cNvGrpSpPr/>
          <p:nvPr/>
        </p:nvGrpSpPr>
        <p:grpSpPr>
          <a:xfrm>
            <a:off x="2084388" y="6550041"/>
            <a:ext cx="7059612" cy="49213"/>
            <a:chOff x="0" y="0"/>
            <a:chExt cx="7059611" cy="49212"/>
          </a:xfrm>
        </p:grpSpPr>
        <p:sp>
          <p:nvSpPr>
            <p:cNvPr id="58" name="Shape 58"/>
            <p:cNvSpPr/>
            <p:nvPr/>
          </p:nvSpPr>
          <p:spPr>
            <a:xfrm>
              <a:off x="2546349" y="0"/>
              <a:ext cx="2328863" cy="49213"/>
            </a:xfrm>
            <a:prstGeom prst="rect">
              <a:avLst/>
            </a:prstGeom>
            <a:solidFill>
              <a:srgbClr val="76C2E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>
              <a:off x="4824412" y="0"/>
              <a:ext cx="2235200" cy="46038"/>
            </a:xfrm>
            <a:prstGeom prst="rect">
              <a:avLst/>
            </a:prstGeom>
            <a:solidFill>
              <a:srgbClr val="E31C2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" name="Shape 60"/>
            <p:cNvSpPr/>
            <p:nvPr/>
          </p:nvSpPr>
          <p:spPr>
            <a:xfrm>
              <a:off x="0" y="0"/>
              <a:ext cx="2581276" cy="49213"/>
            </a:xfrm>
            <a:prstGeom prst="rect">
              <a:avLst/>
            </a:prstGeom>
            <a:solidFill>
              <a:srgbClr val="FCB017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pic>
        <p:nvPicPr>
          <p:cNvPr id="62" name="image3.png" descr="Picture 7.png"/>
          <p:cNvPicPr/>
          <p:nvPr/>
        </p:nvPicPr>
        <p:blipFill>
          <a:blip r:embed="rId2">
            <a:extLst/>
          </a:blip>
          <a:srcRect l="1923" b="5336"/>
          <a:stretch>
            <a:fillRect/>
          </a:stretch>
        </p:blipFill>
        <p:spPr>
          <a:xfrm>
            <a:off x="6950074" y="15"/>
            <a:ext cx="2193926" cy="69215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" name="Group 66"/>
          <p:cNvGrpSpPr/>
          <p:nvPr/>
        </p:nvGrpSpPr>
        <p:grpSpPr>
          <a:xfrm>
            <a:off x="2133602" y="6553200"/>
            <a:ext cx="7010401" cy="46038"/>
            <a:chOff x="0" y="0"/>
            <a:chExt cx="7010400" cy="46037"/>
          </a:xfrm>
        </p:grpSpPr>
        <p:sp>
          <p:nvSpPr>
            <p:cNvPr id="63" name="Shape 63"/>
            <p:cNvSpPr/>
            <p:nvPr/>
          </p:nvSpPr>
          <p:spPr>
            <a:xfrm>
              <a:off x="2362200" y="0"/>
              <a:ext cx="2328864" cy="46038"/>
            </a:xfrm>
            <a:prstGeom prst="rect">
              <a:avLst/>
            </a:prstGeom>
            <a:solidFill>
              <a:srgbClr val="76C2E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" name="Shape 64"/>
            <p:cNvSpPr/>
            <p:nvPr/>
          </p:nvSpPr>
          <p:spPr>
            <a:xfrm>
              <a:off x="-1" y="0"/>
              <a:ext cx="2362201" cy="46038"/>
            </a:xfrm>
            <a:prstGeom prst="rect">
              <a:avLst/>
            </a:prstGeom>
            <a:solidFill>
              <a:srgbClr val="FCB017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>
              <a:off x="4681537" y="0"/>
              <a:ext cx="2328863" cy="46038"/>
            </a:xfrm>
            <a:prstGeom prst="rect">
              <a:avLst/>
            </a:prstGeom>
            <a:solidFill>
              <a:srgbClr val="FF0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4" name="Group 70"/>
          <p:cNvGrpSpPr/>
          <p:nvPr/>
        </p:nvGrpSpPr>
        <p:grpSpPr>
          <a:xfrm>
            <a:off x="7" y="1295400"/>
            <a:ext cx="7010401" cy="46038"/>
            <a:chOff x="0" y="0"/>
            <a:chExt cx="7010400" cy="46037"/>
          </a:xfrm>
        </p:grpSpPr>
        <p:sp>
          <p:nvSpPr>
            <p:cNvPr id="67" name="Shape 67"/>
            <p:cNvSpPr/>
            <p:nvPr/>
          </p:nvSpPr>
          <p:spPr>
            <a:xfrm>
              <a:off x="2362200" y="0"/>
              <a:ext cx="2328864" cy="46038"/>
            </a:xfrm>
            <a:prstGeom prst="rect">
              <a:avLst/>
            </a:prstGeom>
            <a:solidFill>
              <a:srgbClr val="76C2E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" name="Shape 68"/>
            <p:cNvSpPr/>
            <p:nvPr/>
          </p:nvSpPr>
          <p:spPr>
            <a:xfrm>
              <a:off x="-1" y="0"/>
              <a:ext cx="2362201" cy="46038"/>
            </a:xfrm>
            <a:prstGeom prst="rect">
              <a:avLst/>
            </a:prstGeom>
            <a:solidFill>
              <a:srgbClr val="FCB017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" name="Shape 69"/>
            <p:cNvSpPr/>
            <p:nvPr/>
          </p:nvSpPr>
          <p:spPr>
            <a:xfrm>
              <a:off x="4681537" y="0"/>
              <a:ext cx="2328863" cy="46038"/>
            </a:xfrm>
            <a:prstGeom prst="rect">
              <a:avLst/>
            </a:prstGeom>
            <a:solidFill>
              <a:srgbClr val="FF0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71" name="Shape 71"/>
          <p:cNvSpPr>
            <a:spLocks noGrp="1"/>
          </p:cNvSpPr>
          <p:nvPr>
            <p:ph type="body" idx="1"/>
          </p:nvPr>
        </p:nvSpPr>
        <p:spPr>
          <a:xfrm>
            <a:off x="304800" y="1493842"/>
            <a:ext cx="8229600" cy="5364163"/>
          </a:xfrm>
          <a:prstGeom prst="rect">
            <a:avLst/>
          </a:prstGeom>
        </p:spPr>
        <p:txBody>
          <a:bodyPr/>
          <a:lstStyle>
            <a:lvl1pPr>
              <a:spcBef>
                <a:spcPts val="500"/>
              </a:spcBef>
              <a:buSzTx/>
              <a:buFontTx/>
              <a:buNone/>
              <a:defRPr sz="2400">
                <a:latin typeface="Arial"/>
                <a:ea typeface="Arial"/>
                <a:cs typeface="Arial"/>
                <a:sym typeface="Arial"/>
              </a:defRPr>
            </a:lvl1pPr>
            <a:lvl2pPr marL="885825" indent="-428625">
              <a:spcBef>
                <a:spcPts val="500"/>
              </a:spcBef>
              <a:buFontTx/>
              <a:defRPr sz="2400">
                <a:latin typeface="Arial"/>
                <a:ea typeface="Arial"/>
                <a:cs typeface="Arial"/>
                <a:sym typeface="Arial"/>
              </a:defRPr>
            </a:lvl2pPr>
            <a:lvl3pPr marL="1143000" indent="-228600">
              <a:spcBef>
                <a:spcPts val="500"/>
              </a:spcBef>
              <a:buFontTx/>
              <a:defRPr sz="2400">
                <a:latin typeface="Arial"/>
                <a:ea typeface="Arial"/>
                <a:cs typeface="Arial"/>
                <a:sym typeface="Arial"/>
              </a:defRPr>
            </a:lvl3pPr>
            <a:lvl4pPr marL="1645920" indent="-274320">
              <a:spcBef>
                <a:spcPts val="500"/>
              </a:spcBef>
              <a:buFontTx/>
              <a:defRPr sz="2400">
                <a:latin typeface="Arial"/>
                <a:ea typeface="Arial"/>
                <a:cs typeface="Arial"/>
                <a:sym typeface="Arial"/>
              </a:defRPr>
            </a:lvl4pPr>
            <a:lvl5pPr marL="2103120" indent="-274320">
              <a:spcBef>
                <a:spcPts val="500"/>
              </a:spcBef>
              <a:buFontTx/>
              <a:defRPr sz="2400">
                <a:latin typeface="Arial"/>
                <a:ea typeface="Arial"/>
                <a:cs typeface="Arial"/>
                <a:sym typeface="Arial"/>
              </a:defRPr>
            </a:lvl5pPr>
          </a:lstStyle>
          <a:p>
            <a:pPr lvl="0">
              <a:defRPr sz="1800"/>
            </a:pPr>
            <a:r>
              <a:rPr sz="2400"/>
              <a:t>Body Level One</a:t>
            </a:r>
          </a:p>
          <a:p>
            <a:pPr lvl="1">
              <a:defRPr sz="1800"/>
            </a:pPr>
            <a:r>
              <a:rPr sz="2400"/>
              <a:t>Body Level Two</a:t>
            </a:r>
          </a:p>
          <a:p>
            <a:pPr lvl="2">
              <a:defRPr sz="1800"/>
            </a:pPr>
            <a:r>
              <a:rPr sz="2400"/>
              <a:t>Body Level Three</a:t>
            </a:r>
          </a:p>
          <a:p>
            <a:pPr lvl="3">
              <a:defRPr sz="1800"/>
            </a:pPr>
            <a:r>
              <a:rPr sz="2400"/>
              <a:t>Body Level Four</a:t>
            </a:r>
          </a:p>
          <a:p>
            <a:pPr lvl="4">
              <a:defRPr sz="1800"/>
            </a:pPr>
            <a:r>
              <a:rPr sz="2400"/>
              <a:t>Body Level Five</a:t>
            </a:r>
          </a:p>
        </p:txBody>
      </p:sp>
    </p:spTree>
    <p:extLst>
      <p:ext uri="{BB962C8B-B14F-4D97-AF65-F5344CB8AC3E}">
        <p14:creationId xmlns:p14="http://schemas.microsoft.com/office/powerpoint/2010/main" xmlns="" val="973832166"/>
      </p:ext>
    </p:extLst>
  </p:cSld>
  <p:clrMapOvr>
    <a:masterClrMapping/>
  </p:clrMapOvr>
  <p:transition spd="med"/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>
          <a:blip r:embed="rId2" cstate="print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3352800"/>
            <a:ext cx="8686800" cy="2743200"/>
          </a:xfrm>
          <a:prstGeom prst="rect">
            <a:avLst/>
          </a:prstGeom>
          <a:solidFill>
            <a:srgbClr val="10114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02" tIns="45701" rIns="91402" bIns="45701" rtlCol="0" anchor="ctr" anchorCtr="0"/>
          <a:lstStyle/>
          <a:p>
            <a:pPr defTabSz="914012"/>
            <a:endParaRPr lang="en-US" sz="1800" dirty="0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2" name="Rectangle 21"/>
          <p:cNvSpPr/>
          <p:nvPr userDrawn="1"/>
        </p:nvSpPr>
        <p:spPr>
          <a:xfrm>
            <a:off x="2895603" y="6096000"/>
            <a:ext cx="2895600" cy="76200"/>
          </a:xfrm>
          <a:prstGeom prst="rect">
            <a:avLst/>
          </a:prstGeom>
          <a:solidFill>
            <a:srgbClr val="76C2E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02" tIns="45701" rIns="91402" bIns="45701" rtlCol="0" anchor="ctr"/>
          <a:lstStyle/>
          <a:p>
            <a:pPr algn="ctr" defTabSz="914012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3" name="Rectangle 22"/>
          <p:cNvSpPr/>
          <p:nvPr userDrawn="1"/>
        </p:nvSpPr>
        <p:spPr>
          <a:xfrm>
            <a:off x="4" y="6096000"/>
            <a:ext cx="2895600" cy="76200"/>
          </a:xfrm>
          <a:prstGeom prst="rect">
            <a:avLst/>
          </a:prstGeom>
          <a:solidFill>
            <a:srgbClr val="FCB01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02" tIns="45701" rIns="91402" bIns="45701" rtlCol="0" anchor="ctr"/>
          <a:lstStyle/>
          <a:p>
            <a:pPr algn="ctr" defTabSz="914012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4" name="Rectangle 23"/>
          <p:cNvSpPr/>
          <p:nvPr userDrawn="1"/>
        </p:nvSpPr>
        <p:spPr>
          <a:xfrm>
            <a:off x="5791200" y="6096000"/>
            <a:ext cx="2895600" cy="7620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02" tIns="45701" rIns="91402" bIns="45701" rtlCol="0" anchor="ctr"/>
          <a:lstStyle/>
          <a:p>
            <a:pPr algn="ctr" defTabSz="914012"/>
            <a:endParaRPr lang="en-US" sz="1800">
              <a:solidFill>
                <a:prstClr val="white"/>
              </a:solidFill>
            </a:endParaRPr>
          </a:p>
        </p:txBody>
      </p:sp>
      <p:pic>
        <p:nvPicPr>
          <p:cNvPr id="26" name="Picture 25" descr="BITS_university_logo_whitevert.png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t="2" b="28592"/>
          <a:stretch/>
        </p:blipFill>
        <p:spPr>
          <a:xfrm>
            <a:off x="76200" y="3352804"/>
            <a:ext cx="2057400" cy="1980000"/>
          </a:xfrm>
          <a:prstGeom prst="rect">
            <a:avLst/>
          </a:prstGeom>
        </p:spPr>
      </p:pic>
      <p:sp>
        <p:nvSpPr>
          <p:cNvPr id="30" name="TextBox 29"/>
          <p:cNvSpPr txBox="1"/>
          <p:nvPr userDrawn="1"/>
        </p:nvSpPr>
        <p:spPr>
          <a:xfrm>
            <a:off x="-76200" y="5257805"/>
            <a:ext cx="2209800" cy="547657"/>
          </a:xfrm>
          <a:prstGeom prst="rect">
            <a:avLst/>
          </a:prstGeom>
          <a:noFill/>
        </p:spPr>
        <p:txBody>
          <a:bodyPr wrap="square" lIns="91402" tIns="45701" rIns="91402" bIns="45701" rtlCol="0">
            <a:spAutoFit/>
          </a:bodyPr>
          <a:lstStyle/>
          <a:p>
            <a:pPr algn="ctr" defTabSz="914012"/>
            <a:r>
              <a:rPr lang="en-US" sz="2900" b="1" spc="-150" dirty="0">
                <a:solidFill>
                  <a:prstClr val="white"/>
                </a:solidFill>
                <a:latin typeface="Arial"/>
                <a:cs typeface="Arial"/>
              </a:rPr>
              <a:t>BITS</a:t>
            </a:r>
            <a:r>
              <a:rPr lang="en-US" sz="2900" spc="-150" dirty="0">
                <a:solidFill>
                  <a:prstClr val="white"/>
                </a:solidFill>
                <a:latin typeface="Arial"/>
                <a:cs typeface="Arial"/>
              </a:rPr>
              <a:t> Pilani</a:t>
            </a:r>
          </a:p>
        </p:txBody>
      </p:sp>
      <p:sp>
        <p:nvSpPr>
          <p:cNvPr id="11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2514604" y="3810004"/>
            <a:ext cx="6019800" cy="1524000"/>
          </a:xfrm>
        </p:spPr>
        <p:txBody>
          <a:bodyPr anchor="ctr" anchorCtr="0">
            <a:noAutofit/>
          </a:bodyPr>
          <a:lstStyle>
            <a:lvl1pPr algn="l">
              <a:lnSpc>
                <a:spcPts val="4000"/>
              </a:lnSpc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Please enter the presentation title here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0796702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rotWithShape="1">
          <a:blip r:embed="rId2" cstate="print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3352800"/>
            <a:ext cx="8686800" cy="2743200"/>
          </a:xfrm>
          <a:prstGeom prst="rect">
            <a:avLst/>
          </a:prstGeom>
          <a:solidFill>
            <a:srgbClr val="10114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02" tIns="45701" rIns="91402" bIns="45701" rtlCol="0" anchor="ctr"/>
          <a:lstStyle/>
          <a:p>
            <a:pPr algn="ctr" defTabSz="914012"/>
            <a:endParaRPr lang="en-US" sz="1800" dirty="0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2895603" y="6096000"/>
            <a:ext cx="2895600" cy="76200"/>
          </a:xfrm>
          <a:prstGeom prst="rect">
            <a:avLst/>
          </a:prstGeom>
          <a:solidFill>
            <a:srgbClr val="76C2E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02" tIns="45701" rIns="91402" bIns="45701" rtlCol="0" anchor="ctr"/>
          <a:lstStyle/>
          <a:p>
            <a:pPr algn="ctr" defTabSz="914012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4" y="6096000"/>
            <a:ext cx="2895600" cy="76200"/>
          </a:xfrm>
          <a:prstGeom prst="rect">
            <a:avLst/>
          </a:prstGeom>
          <a:solidFill>
            <a:srgbClr val="FCB01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02" tIns="45701" rIns="91402" bIns="45701" rtlCol="0" anchor="ctr"/>
          <a:lstStyle/>
          <a:p>
            <a:pPr algn="ctr" defTabSz="914012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5791200" y="6096000"/>
            <a:ext cx="2895600" cy="7620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02" tIns="45701" rIns="91402" bIns="45701" rtlCol="0" anchor="ctr"/>
          <a:lstStyle/>
          <a:p>
            <a:pPr algn="ctr" defTabSz="914012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2514604" y="5410200"/>
            <a:ext cx="6019800" cy="533400"/>
          </a:xfrm>
        </p:spPr>
        <p:txBody>
          <a:bodyPr anchor="b" anchorCtr="0">
            <a:noAutofit/>
          </a:bodyPr>
          <a:lstStyle>
            <a:lvl1pPr marL="0" indent="0" algn="r">
              <a:lnSpc>
                <a:spcPts val="1800"/>
              </a:lnSpc>
              <a:spcBef>
                <a:spcPts val="0"/>
              </a:spcBef>
              <a:buNone/>
              <a:defRPr sz="18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 smtClean="0"/>
              <a:t>Presenter details comes here</a:t>
            </a:r>
          </a:p>
          <a:p>
            <a:pPr lvl="0"/>
            <a:r>
              <a:rPr lang="en-GB" dirty="0" smtClean="0"/>
              <a:t>Date and other details can come here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514604" y="3810004"/>
            <a:ext cx="6019800" cy="1524000"/>
          </a:xfrm>
        </p:spPr>
        <p:txBody>
          <a:bodyPr anchor="ctr" anchorCtr="0">
            <a:noAutofit/>
          </a:bodyPr>
          <a:lstStyle>
            <a:lvl1pPr algn="l">
              <a:lnSpc>
                <a:spcPts val="4000"/>
              </a:lnSpc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Please enter the presentation title here</a:t>
            </a:r>
            <a:endParaRPr lang="en-US" dirty="0"/>
          </a:p>
        </p:txBody>
      </p:sp>
      <p:pic>
        <p:nvPicPr>
          <p:cNvPr id="13" name="Picture 12" descr="BITS_university_logo_whitevert.png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t="2" b="28592"/>
          <a:stretch/>
        </p:blipFill>
        <p:spPr>
          <a:xfrm>
            <a:off x="76200" y="3352804"/>
            <a:ext cx="2057400" cy="1980000"/>
          </a:xfrm>
          <a:prstGeom prst="rect">
            <a:avLst/>
          </a:prstGeom>
        </p:spPr>
      </p:pic>
      <p:sp>
        <p:nvSpPr>
          <p:cNvPr id="14" name="TextBox 13"/>
          <p:cNvSpPr txBox="1"/>
          <p:nvPr userDrawn="1"/>
        </p:nvSpPr>
        <p:spPr>
          <a:xfrm>
            <a:off x="-76200" y="5257805"/>
            <a:ext cx="2209800" cy="547657"/>
          </a:xfrm>
          <a:prstGeom prst="rect">
            <a:avLst/>
          </a:prstGeom>
          <a:noFill/>
        </p:spPr>
        <p:txBody>
          <a:bodyPr wrap="square" lIns="91402" tIns="45701" rIns="91402" bIns="45701" rtlCol="0">
            <a:spAutoFit/>
          </a:bodyPr>
          <a:lstStyle/>
          <a:p>
            <a:pPr algn="ctr" defTabSz="914012"/>
            <a:r>
              <a:rPr lang="en-US" sz="2900" b="1" spc="-150" dirty="0">
                <a:solidFill>
                  <a:prstClr val="white"/>
                </a:solidFill>
                <a:latin typeface="Arial"/>
                <a:cs typeface="Arial"/>
              </a:rPr>
              <a:t>BITS</a:t>
            </a:r>
            <a:r>
              <a:rPr lang="en-US" sz="2900" spc="-150" dirty="0">
                <a:solidFill>
                  <a:prstClr val="white"/>
                </a:solidFill>
                <a:latin typeface="Arial"/>
                <a:cs typeface="Arial"/>
              </a:rPr>
              <a:t> Pilani</a:t>
            </a:r>
          </a:p>
        </p:txBody>
      </p:sp>
      <p:sp>
        <p:nvSpPr>
          <p:cNvPr id="15" name="TextBox 14"/>
          <p:cNvSpPr txBox="1"/>
          <p:nvPr userDrawn="1"/>
        </p:nvSpPr>
        <p:spPr>
          <a:xfrm>
            <a:off x="152400" y="5666605"/>
            <a:ext cx="1905000" cy="280742"/>
          </a:xfrm>
          <a:prstGeom prst="rect">
            <a:avLst/>
          </a:prstGeom>
          <a:noFill/>
        </p:spPr>
        <p:txBody>
          <a:bodyPr wrap="square" lIns="91402" tIns="45701" rIns="91402" bIns="45701" rtlCol="0">
            <a:spAutoFit/>
          </a:bodyPr>
          <a:lstStyle/>
          <a:p>
            <a:pPr defTabSz="914012"/>
            <a:r>
              <a:rPr lang="en-US" sz="1200" dirty="0">
                <a:solidFill>
                  <a:srgbClr val="FFFFFF"/>
                </a:solidFill>
                <a:latin typeface="Arial"/>
                <a:cs typeface="Arial"/>
              </a:rPr>
              <a:t>Pilani Campus</a:t>
            </a:r>
          </a:p>
        </p:txBody>
      </p:sp>
    </p:spTree>
    <p:extLst>
      <p:ext uri="{BB962C8B-B14F-4D97-AF65-F5344CB8AC3E}">
        <p14:creationId xmlns="" xmlns:p14="http://schemas.microsoft.com/office/powerpoint/2010/main" val="3570931969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Server\D\jyoti\FI023_BITS_v1\styleguide img\IMG_5627_b.jp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4"/>
            <a:ext cx="9144000" cy="6858000"/>
          </a:xfrm>
          <a:prstGeom prst="rect">
            <a:avLst/>
          </a:prstGeom>
          <a:noFill/>
        </p:spPr>
      </p:pic>
      <p:sp>
        <p:nvSpPr>
          <p:cNvPr id="8" name="Rectangle 7"/>
          <p:cNvSpPr/>
          <p:nvPr userDrawn="1"/>
        </p:nvSpPr>
        <p:spPr>
          <a:xfrm>
            <a:off x="0" y="4282182"/>
            <a:ext cx="9144000" cy="2575818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02" tIns="45701" rIns="91402" bIns="45701" rtlCol="0" anchor="ctr"/>
          <a:lstStyle/>
          <a:p>
            <a:pPr algn="ctr" defTabSz="914012"/>
            <a:endParaRPr lang="en-US" sz="1800">
              <a:solidFill>
                <a:prstClr val="white"/>
              </a:solidFill>
            </a:endParaRPr>
          </a:p>
        </p:txBody>
      </p:sp>
      <p:pic>
        <p:nvPicPr>
          <p:cNvPr id="15" name="Picture 14" descr="Picture 7.png"/>
          <p:cNvPicPr>
            <a:picLocks noChangeAspect="1"/>
          </p:cNvPicPr>
          <p:nvPr userDrawn="1"/>
        </p:nvPicPr>
        <p:blipFill>
          <a:blip r:embed="rId3" cstate="print"/>
          <a:srcRect l="1923" b="5336"/>
          <a:stretch>
            <a:fillRect/>
          </a:stretch>
        </p:blipFill>
        <p:spPr>
          <a:xfrm>
            <a:off x="6629405" y="5"/>
            <a:ext cx="2193193" cy="692697"/>
          </a:xfrm>
          <a:prstGeom prst="rect">
            <a:avLst/>
          </a:prstGeom>
        </p:spPr>
      </p:pic>
      <p:sp>
        <p:nvSpPr>
          <p:cNvPr id="17" name="Content Placeholder 16"/>
          <p:cNvSpPr>
            <a:spLocks noGrp="1"/>
          </p:cNvSpPr>
          <p:nvPr>
            <p:ph sz="quarter" idx="10" hasCustomPrompt="1"/>
          </p:nvPr>
        </p:nvSpPr>
        <p:spPr>
          <a:xfrm>
            <a:off x="304800" y="4648200"/>
            <a:ext cx="8458200" cy="1600200"/>
          </a:xfrm>
        </p:spPr>
        <p:txBody>
          <a:bodyPr>
            <a:noAutofit/>
          </a:bodyPr>
          <a:lstStyle>
            <a:lvl1pPr marL="0" indent="0">
              <a:lnSpc>
                <a:spcPts val="4200"/>
              </a:lnSpc>
              <a:spcBef>
                <a:spcPts val="0"/>
              </a:spcBef>
              <a:buNone/>
              <a:defRPr sz="4000" b="1" spc="-150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 smtClean="0"/>
              <a:t>Topic headings here </a:t>
            </a:r>
          </a:p>
          <a:p>
            <a:pPr lvl="0"/>
            <a:r>
              <a:rPr lang="en-US" dirty="0" smtClean="0"/>
              <a:t>(separator - can run in two lines)</a:t>
            </a:r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2882900" y="6775450"/>
            <a:ext cx="2895600" cy="76200"/>
          </a:xfrm>
          <a:prstGeom prst="rect">
            <a:avLst/>
          </a:prstGeom>
          <a:solidFill>
            <a:srgbClr val="76C2E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02" tIns="45701" rIns="91402" bIns="45701" rtlCol="0" anchor="ctr"/>
          <a:lstStyle/>
          <a:p>
            <a:pPr algn="ctr" defTabSz="914012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6" name="Rectangle 15"/>
          <p:cNvSpPr/>
          <p:nvPr userDrawn="1"/>
        </p:nvSpPr>
        <p:spPr>
          <a:xfrm>
            <a:off x="-12700" y="6775450"/>
            <a:ext cx="2895600" cy="76200"/>
          </a:xfrm>
          <a:prstGeom prst="rect">
            <a:avLst/>
          </a:prstGeom>
          <a:solidFill>
            <a:srgbClr val="FCB01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02" tIns="45701" rIns="91402" bIns="45701" rtlCol="0" anchor="ctr"/>
          <a:lstStyle/>
          <a:p>
            <a:pPr algn="ctr" defTabSz="914012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8" name="Rectangle 17"/>
          <p:cNvSpPr/>
          <p:nvPr userDrawn="1"/>
        </p:nvSpPr>
        <p:spPr>
          <a:xfrm>
            <a:off x="5778504" y="6775450"/>
            <a:ext cx="2895600" cy="7620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02" tIns="45701" rIns="91402" bIns="45701" rtlCol="0" anchor="ctr"/>
          <a:lstStyle/>
          <a:p>
            <a:pPr algn="ctr" defTabSz="914012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6858000" y="762005"/>
            <a:ext cx="2209800" cy="547657"/>
          </a:xfrm>
          <a:prstGeom prst="rect">
            <a:avLst/>
          </a:prstGeom>
          <a:noFill/>
        </p:spPr>
        <p:txBody>
          <a:bodyPr wrap="square" lIns="91402" tIns="45701" rIns="91402" bIns="45701" rtlCol="0">
            <a:spAutoFit/>
          </a:bodyPr>
          <a:lstStyle/>
          <a:p>
            <a:pPr algn="ctr" defTabSz="914012"/>
            <a:r>
              <a:rPr lang="en-US" sz="2900" b="1" spc="-150" dirty="0">
                <a:solidFill>
                  <a:prstClr val="white"/>
                </a:solidFill>
                <a:latin typeface="Arial"/>
                <a:cs typeface="Arial"/>
              </a:rPr>
              <a:t>BITS</a:t>
            </a:r>
            <a:r>
              <a:rPr lang="en-US" sz="2900" spc="-150" dirty="0">
                <a:solidFill>
                  <a:prstClr val="white"/>
                </a:solidFill>
                <a:latin typeface="Arial"/>
                <a:cs typeface="Arial"/>
              </a:rPr>
              <a:t> Pilani</a:t>
            </a:r>
          </a:p>
        </p:txBody>
      </p:sp>
    </p:spTree>
    <p:extLst>
      <p:ext uri="{BB962C8B-B14F-4D97-AF65-F5344CB8AC3E}">
        <p14:creationId xmlns="" xmlns:p14="http://schemas.microsoft.com/office/powerpoint/2010/main" val="19582912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04800" y="1493842"/>
            <a:ext cx="8229600" cy="4525963"/>
          </a:xfrm>
        </p:spPr>
        <p:txBody>
          <a:bodyPr/>
          <a:lstStyle>
            <a:lvl1pPr marL="342754" marR="0" indent="-342754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None/>
              <a:tabLst/>
              <a:defRPr sz="2400">
                <a:latin typeface="Arial" pitchFamily="34" charset="0"/>
                <a:cs typeface="Arial" pitchFamily="34" charset="0"/>
              </a:defRPr>
            </a:lvl1pPr>
            <a:lvl2pPr marL="742636" marR="0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 sz="1600">
                <a:latin typeface="Arial" pitchFamily="34" charset="0"/>
                <a:cs typeface="Arial" pitchFamily="34" charset="0"/>
              </a:defRPr>
            </a:lvl2pPr>
          </a:lstStyle>
          <a:p>
            <a:pPr marL="342754" marR="0" lvl="0" indent="-342754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2400" u="none" strike="noStrike" kern="1200" cap="none" spc="0" normalizeH="0" baseline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Lorem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sit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amet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</a:p>
          <a:p>
            <a:pPr marL="742636" marR="0" lvl="1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 smtClean="0"/>
              <a:t>Second level</a:t>
            </a:r>
          </a:p>
          <a:p>
            <a:pPr marL="742636" marR="0" lvl="1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 smtClean="0"/>
              <a:t>Second level</a:t>
            </a:r>
          </a:p>
          <a:p>
            <a:pPr marL="742636" marR="0" lvl="1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 smtClean="0"/>
              <a:t>Second level</a:t>
            </a:r>
          </a:p>
          <a:p>
            <a:pPr marL="742636" marR="0" lvl="1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 smtClean="0"/>
              <a:t>Second level</a:t>
            </a:r>
          </a:p>
          <a:p>
            <a:pPr marL="742636" marR="0" lvl="1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 smtClean="0"/>
              <a:t>Second level</a:t>
            </a:r>
            <a:endParaRPr kumimoji="0" lang="en-GB" sz="2400" u="none" strike="noStrike" kern="1200" cap="none" spc="0" normalizeH="0" noProof="0" dirty="0" smtClean="0">
              <a:ln>
                <a:noFill/>
              </a:ln>
              <a:solidFill>
                <a:srgbClr val="101141"/>
              </a:solidFill>
              <a:effectLst/>
              <a:uLnTx/>
              <a:uFillTx/>
              <a:latin typeface="Arial"/>
              <a:cs typeface="Arial"/>
            </a:endParaRPr>
          </a:p>
          <a:p>
            <a:pPr marL="342754" marR="0" lvl="0" indent="-342754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2400" u="none" strike="noStrike" kern="1200" cap="none" spc="0" normalizeH="0" baseline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Lorem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sit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amet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endParaRPr lang="en-US" dirty="0" smtClean="0"/>
          </a:p>
          <a:p>
            <a:pPr marL="342754" marR="0" lvl="0" indent="-342754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2400" u="none" strike="noStrike" kern="1200" cap="none" spc="0" normalizeH="0" baseline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Lorem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sit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amet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endParaRPr lang="en-US" dirty="0" smtClean="0"/>
          </a:p>
          <a:p>
            <a:pPr marL="342754" marR="0" lvl="0" indent="-342754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2400" u="none" strike="noStrike" kern="1200" cap="none" spc="0" normalizeH="0" baseline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Lorem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sit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amet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endParaRPr lang="en-US" dirty="0" smtClean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3276600" y="6596390"/>
            <a:ext cx="5867400" cy="265040"/>
          </a:xfrm>
          <a:prstGeom prst="rect">
            <a:avLst/>
          </a:prstGeom>
          <a:noFill/>
        </p:spPr>
        <p:txBody>
          <a:bodyPr wrap="square" lIns="91402" tIns="45701" rIns="91402" bIns="45701" rtlCol="0">
            <a:spAutoFit/>
          </a:bodyPr>
          <a:lstStyle/>
          <a:p>
            <a:pPr algn="r" defTabSz="914012"/>
            <a:r>
              <a:rPr lang="en-US" sz="1100" b="1" dirty="0">
                <a:solidFill>
                  <a:srgbClr val="101141"/>
                </a:solidFill>
                <a:latin typeface="Arial"/>
                <a:cs typeface="Arial"/>
              </a:rPr>
              <a:t>BITS </a:t>
            </a:r>
            <a:r>
              <a:rPr lang="en-US" sz="1100" dirty="0">
                <a:solidFill>
                  <a:srgbClr val="101141"/>
                </a:solidFill>
                <a:latin typeface="Arial"/>
                <a:cs typeface="Arial"/>
              </a:rPr>
              <a:t>Pilani, Deemed to be University under Section 3, UGC Act</a:t>
            </a:r>
          </a:p>
        </p:txBody>
      </p:sp>
      <p:grpSp>
        <p:nvGrpSpPr>
          <p:cNvPr id="2" name="Group 11"/>
          <p:cNvGrpSpPr/>
          <p:nvPr userDrawn="1"/>
        </p:nvGrpSpPr>
        <p:grpSpPr>
          <a:xfrm>
            <a:off x="2083892" y="6550677"/>
            <a:ext cx="7060112" cy="48665"/>
            <a:chOff x="2083888" y="6550671"/>
            <a:chExt cx="7060112" cy="48665"/>
          </a:xfrm>
        </p:grpSpPr>
        <p:sp>
          <p:nvSpPr>
            <p:cNvPr id="13" name="Rectangle 12"/>
            <p:cNvSpPr/>
            <p:nvPr/>
          </p:nvSpPr>
          <p:spPr>
            <a:xfrm>
              <a:off x="4630476" y="6550672"/>
              <a:ext cx="2328591" cy="48664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6907874" y="6550671"/>
              <a:ext cx="2236126" cy="45719"/>
            </a:xfrm>
            <a:prstGeom prst="rect">
              <a:avLst/>
            </a:prstGeom>
            <a:solidFill>
              <a:srgbClr val="E31C2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2083888" y="6550672"/>
              <a:ext cx="2580680" cy="48664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pic>
        <p:nvPicPr>
          <p:cNvPr id="16" name="Picture 15" descr="Picture 7.png"/>
          <p:cNvPicPr>
            <a:picLocks noChangeAspect="1"/>
          </p:cNvPicPr>
          <p:nvPr userDrawn="1"/>
        </p:nvPicPr>
        <p:blipFill>
          <a:blip r:embed="rId2" cstate="print"/>
          <a:srcRect l="1923" b="5336"/>
          <a:stretch>
            <a:fillRect/>
          </a:stretch>
        </p:blipFill>
        <p:spPr>
          <a:xfrm>
            <a:off x="6629405" y="5"/>
            <a:ext cx="2193193" cy="692697"/>
          </a:xfrm>
          <a:prstGeom prst="rect">
            <a:avLst/>
          </a:prstGeom>
        </p:spPr>
      </p:pic>
      <p:grpSp>
        <p:nvGrpSpPr>
          <p:cNvPr id="4" name="Group 18"/>
          <p:cNvGrpSpPr/>
          <p:nvPr userDrawn="1"/>
        </p:nvGrpSpPr>
        <p:grpSpPr>
          <a:xfrm>
            <a:off x="2133600" y="6553206"/>
            <a:ext cx="7010400" cy="45719"/>
            <a:chOff x="1905000" y="6553200"/>
            <a:chExt cx="7010400" cy="45719"/>
          </a:xfrm>
        </p:grpSpPr>
        <p:sp>
          <p:nvSpPr>
            <p:cNvPr id="20" name="Rectangle 19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22" name="Rectangle 21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grpSp>
        <p:nvGrpSpPr>
          <p:cNvPr id="5" name="Group 22"/>
          <p:cNvGrpSpPr/>
          <p:nvPr userDrawn="1"/>
        </p:nvGrpSpPr>
        <p:grpSpPr>
          <a:xfrm>
            <a:off x="0" y="1295406"/>
            <a:ext cx="7010400" cy="45719"/>
            <a:chOff x="1905000" y="6553200"/>
            <a:chExt cx="7010400" cy="45719"/>
          </a:xfrm>
        </p:grpSpPr>
        <p:sp>
          <p:nvSpPr>
            <p:cNvPr id="24" name="Rectangle 23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26" name="Rectangle 25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sp>
        <p:nvSpPr>
          <p:cNvPr id="27" name="Content Placeholder 18"/>
          <p:cNvSpPr>
            <a:spLocks noGrp="1"/>
          </p:cNvSpPr>
          <p:nvPr>
            <p:ph sz="quarter" idx="10" hasCustomPrompt="1"/>
          </p:nvPr>
        </p:nvSpPr>
        <p:spPr>
          <a:xfrm>
            <a:off x="304800" y="152400"/>
            <a:ext cx="6324600" cy="1143000"/>
          </a:xfrm>
        </p:spPr>
        <p:txBody>
          <a:bodyPr anchor="ctr" anchorCtr="0">
            <a:normAutofit/>
          </a:bodyPr>
          <a:lstStyle>
            <a:lvl1pPr marL="0">
              <a:lnSpc>
                <a:spcPts val="3600"/>
              </a:lnSpc>
              <a:spcBef>
                <a:spcPts val="0"/>
              </a:spcBef>
              <a:buNone/>
              <a:defRPr sz="3600" b="1" spc="-150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 smtClean="0"/>
              <a:t>Slide heading here and it can run in two lines</a:t>
            </a:r>
          </a:p>
        </p:txBody>
      </p:sp>
      <p:sp>
        <p:nvSpPr>
          <p:cNvPr id="2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81000" y="6492877"/>
            <a:ext cx="2133600" cy="365125"/>
          </a:xfrm>
        </p:spPr>
        <p:txBody>
          <a:bodyPr/>
          <a:lstStyle>
            <a:lvl1pPr>
              <a:defRPr sz="1600"/>
            </a:lvl1pPr>
          </a:lstStyle>
          <a:p>
            <a:fld id="{BD0827E9-CFC9-46E1-A7D1-8887B5DA61F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230648147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55C652-FC7F-4E15-B2B8-09AF2DB910E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1539332965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lIns="91402" tIns="45701" rIns="91402" bIns="45701"/>
          <a:lstStyle/>
          <a:p>
            <a:pPr defTabSz="914012"/>
            <a:endParaRPr lang="en-US">
              <a:solidFill>
                <a:prstClr val="black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1" y="6356352"/>
            <a:ext cx="2895600" cy="365125"/>
          </a:xfrm>
          <a:prstGeom prst="rect">
            <a:avLst/>
          </a:prstGeom>
        </p:spPr>
        <p:txBody>
          <a:bodyPr lIns="91402" tIns="45701" rIns="91402" bIns="45701"/>
          <a:lstStyle/>
          <a:p>
            <a:pPr defTabSz="914012"/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D7E44-7D4F-4942-A8C9-2DF6BF8399E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21704453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6"/>
          <p:cNvSpPr txBox="1">
            <a:spLocks noGrp="1"/>
          </p:cNvSpPr>
          <p:nvPr>
            <p:ph type="title"/>
          </p:nvPr>
        </p:nvSpPr>
        <p:spPr>
          <a:xfrm>
            <a:off x="395640" y="274680"/>
            <a:ext cx="6120360" cy="84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2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15800" cy="4525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6"/>
          <p:cNvSpPr txBox="1">
            <a:spLocks noGrp="1"/>
          </p:cNvSpPr>
          <p:nvPr>
            <p:ph type="body" idx="2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26"/>
          <p:cNvSpPr txBox="1">
            <a:spLocks noGrp="1"/>
          </p:cNvSpPr>
          <p:nvPr>
            <p:ph type="body" idx="3"/>
          </p:nvPr>
        </p:nvSpPr>
        <p:spPr>
          <a:xfrm>
            <a:off x="4674240" y="3964320"/>
            <a:ext cx="4015800" cy="2158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Picture 7.png"/>
          <p:cNvPicPr>
            <a:picLocks noChangeAspect="1"/>
          </p:cNvPicPr>
          <p:nvPr userDrawn="1"/>
        </p:nvPicPr>
        <p:blipFill>
          <a:blip r:embed="rId2" cstate="print"/>
          <a:srcRect l="1923" b="5336"/>
          <a:stretch>
            <a:fillRect/>
          </a:stretch>
        </p:blipFill>
        <p:spPr>
          <a:xfrm>
            <a:off x="6629405" y="5"/>
            <a:ext cx="2193193" cy="692697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 userDrawn="1">
            <p:ph sz="half" idx="1" hasCustomPrompt="1"/>
          </p:nvPr>
        </p:nvSpPr>
        <p:spPr>
          <a:xfrm>
            <a:off x="457200" y="1600206"/>
            <a:ext cx="4038600" cy="4525963"/>
          </a:xfrm>
        </p:spPr>
        <p:txBody>
          <a:bodyPr/>
          <a:lstStyle>
            <a:lvl1pPr marL="342754" marR="0" indent="-342754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None/>
              <a:tabLst/>
              <a:defRPr sz="2800"/>
            </a:lvl1pPr>
            <a:lvl2pPr marL="742636" marR="0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 sz="16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342754" marR="0" lvl="0" indent="-342754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2400" u="none" strike="noStrike" kern="1200" cap="none" spc="0" normalizeH="0" baseline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Lorem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sit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amet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</a:p>
          <a:p>
            <a:pPr marL="742636" marR="0" lvl="1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 smtClean="0"/>
              <a:t>Second level</a:t>
            </a:r>
          </a:p>
          <a:p>
            <a:pPr marL="742636" marR="0" lvl="1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 smtClean="0"/>
              <a:t>Second level</a:t>
            </a:r>
          </a:p>
          <a:p>
            <a:pPr marL="742636" marR="0" lvl="1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 smtClean="0"/>
              <a:t>Second level</a:t>
            </a:r>
          </a:p>
          <a:p>
            <a:pPr marL="742636" marR="0" lvl="1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 smtClean="0"/>
              <a:t>Second level</a:t>
            </a:r>
            <a:endParaRPr kumimoji="0" lang="en-GB" sz="2400" u="none" strike="noStrike" kern="1200" cap="none" spc="0" normalizeH="0" noProof="0" dirty="0" smtClean="0">
              <a:ln>
                <a:noFill/>
              </a:ln>
              <a:solidFill>
                <a:srgbClr val="101141"/>
              </a:solidFill>
              <a:effectLst/>
              <a:uLnTx/>
              <a:uFillTx/>
              <a:latin typeface="Arial"/>
              <a:cs typeface="Arial"/>
            </a:endParaRPr>
          </a:p>
          <a:p>
            <a:pPr marL="342754" marR="0" lvl="0" indent="-342754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2400" u="none" strike="noStrike" kern="1200" cap="none" spc="0" normalizeH="0" baseline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Lorem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sit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amet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</a:p>
          <a:p>
            <a:pPr marL="342754" marR="0" lvl="0" indent="-342754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2400" u="none" strike="noStrike" kern="1200" cap="none" spc="0" normalizeH="0" baseline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Lorem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sit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amet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</a:p>
          <a:p>
            <a:pPr marL="742636" marR="0" lvl="1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endParaRPr lang="en-US" dirty="0" smtClean="0"/>
          </a:p>
          <a:p>
            <a:pPr marL="742636" marR="0" lvl="1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endParaRPr lang="en-US" dirty="0" smtClean="0"/>
          </a:p>
        </p:txBody>
      </p:sp>
      <p:sp>
        <p:nvSpPr>
          <p:cNvPr id="4" name="Content Placeholder 3"/>
          <p:cNvSpPr>
            <a:spLocks noGrp="1"/>
          </p:cNvSpPr>
          <p:nvPr userDrawn="1">
            <p:ph sz="half" idx="2" hasCustomPrompt="1"/>
          </p:nvPr>
        </p:nvSpPr>
        <p:spPr>
          <a:xfrm>
            <a:off x="4953000" y="1600206"/>
            <a:ext cx="4038600" cy="4525963"/>
          </a:xfrm>
        </p:spPr>
        <p:txBody>
          <a:bodyPr/>
          <a:lstStyle>
            <a:lvl1pPr marL="342754" marR="0" indent="-342754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None/>
              <a:tabLst/>
              <a:defRPr sz="2800"/>
            </a:lvl1pPr>
            <a:lvl2pPr marL="742636" marR="0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 sz="1600">
                <a:latin typeface="Arial" pitchFamily="34" charset="0"/>
                <a:cs typeface="Arial" pitchFamily="34" charset="0"/>
              </a:defRPr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342754" marR="0" lvl="0" indent="-342754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2400" u="none" strike="noStrike" kern="1200" cap="none" spc="0" normalizeH="0" baseline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Lorem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sit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amet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</a:p>
          <a:p>
            <a:pPr lvl="1"/>
            <a:r>
              <a:rPr lang="en-US" dirty="0" smtClean="0"/>
              <a:t>Second level</a:t>
            </a:r>
          </a:p>
          <a:p>
            <a:pPr marL="742636" marR="0" lvl="1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 smtClean="0"/>
              <a:t>Second level</a:t>
            </a:r>
          </a:p>
          <a:p>
            <a:pPr marL="742636" marR="0" lvl="1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 smtClean="0"/>
              <a:t>Second level</a:t>
            </a:r>
          </a:p>
          <a:p>
            <a:pPr marL="742636" marR="0" lvl="1" indent="-285630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 smtClean="0"/>
              <a:t>Second level</a:t>
            </a:r>
            <a:endParaRPr kumimoji="0" lang="en-GB" sz="2400" u="none" strike="noStrike" kern="1200" cap="none" spc="0" normalizeH="0" noProof="0" dirty="0" smtClean="0">
              <a:ln>
                <a:noFill/>
              </a:ln>
              <a:solidFill>
                <a:srgbClr val="101141"/>
              </a:solidFill>
              <a:effectLst/>
              <a:uLnTx/>
              <a:uFillTx/>
              <a:latin typeface="Arial"/>
              <a:cs typeface="Arial"/>
            </a:endParaRPr>
          </a:p>
          <a:p>
            <a:pPr marL="342754" marR="0" lvl="0" indent="-342754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2400" u="none" strike="noStrike" kern="1200" cap="none" spc="0" normalizeH="0" baseline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Lorem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sit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amet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</a:p>
          <a:p>
            <a:pPr marL="342754" marR="0" lvl="0" indent="-342754" algn="l" defTabSz="91401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2400" u="none" strike="noStrike" kern="1200" cap="none" spc="0" normalizeH="0" baseline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Lorem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sit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amet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 smtClean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19" name="Content Placeholder 18"/>
          <p:cNvSpPr>
            <a:spLocks noGrp="1"/>
          </p:cNvSpPr>
          <p:nvPr userDrawn="1">
            <p:ph sz="quarter" idx="10" hasCustomPrompt="1"/>
          </p:nvPr>
        </p:nvSpPr>
        <p:spPr>
          <a:xfrm>
            <a:off x="304800" y="152400"/>
            <a:ext cx="6324600" cy="1143000"/>
          </a:xfrm>
        </p:spPr>
        <p:txBody>
          <a:bodyPr anchor="ctr" anchorCtr="0">
            <a:normAutofit/>
          </a:bodyPr>
          <a:lstStyle>
            <a:lvl1pPr marL="0">
              <a:lnSpc>
                <a:spcPts val="3600"/>
              </a:lnSpc>
              <a:spcBef>
                <a:spcPts val="0"/>
              </a:spcBef>
              <a:buNone/>
              <a:defRPr sz="3600" b="1" spc="-150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 smtClean="0"/>
              <a:t>Slide heading here and it can run in two lines</a:t>
            </a:r>
          </a:p>
        </p:txBody>
      </p:sp>
      <p:grpSp>
        <p:nvGrpSpPr>
          <p:cNvPr id="2" name="Group 19"/>
          <p:cNvGrpSpPr/>
          <p:nvPr userDrawn="1"/>
        </p:nvGrpSpPr>
        <p:grpSpPr>
          <a:xfrm>
            <a:off x="0" y="1295406"/>
            <a:ext cx="7010400" cy="45719"/>
            <a:chOff x="1905000" y="6553200"/>
            <a:chExt cx="7010400" cy="45719"/>
          </a:xfrm>
        </p:grpSpPr>
        <p:sp>
          <p:nvSpPr>
            <p:cNvPr id="21" name="Rectangle 20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23" name="Rectangle 22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grpSp>
        <p:nvGrpSpPr>
          <p:cNvPr id="5" name="Group 28"/>
          <p:cNvGrpSpPr/>
          <p:nvPr userDrawn="1"/>
        </p:nvGrpSpPr>
        <p:grpSpPr>
          <a:xfrm>
            <a:off x="2133600" y="6553206"/>
            <a:ext cx="7010400" cy="45719"/>
            <a:chOff x="1905000" y="6553200"/>
            <a:chExt cx="7010400" cy="45719"/>
          </a:xfrm>
        </p:grpSpPr>
        <p:sp>
          <p:nvSpPr>
            <p:cNvPr id="30" name="Rectangle 29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32" name="Rectangle 31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sp>
        <p:nvSpPr>
          <p:cNvPr id="34" name="TextBox 33"/>
          <p:cNvSpPr txBox="1"/>
          <p:nvPr userDrawn="1"/>
        </p:nvSpPr>
        <p:spPr>
          <a:xfrm>
            <a:off x="3276600" y="6596390"/>
            <a:ext cx="5867400" cy="265040"/>
          </a:xfrm>
          <a:prstGeom prst="rect">
            <a:avLst/>
          </a:prstGeom>
          <a:noFill/>
        </p:spPr>
        <p:txBody>
          <a:bodyPr wrap="square" lIns="91402" tIns="45701" rIns="91402" bIns="45701" rtlCol="0">
            <a:spAutoFit/>
          </a:bodyPr>
          <a:lstStyle/>
          <a:p>
            <a:pPr algn="r" defTabSz="914012"/>
            <a:r>
              <a:rPr lang="en-US" sz="1100" b="1" dirty="0">
                <a:solidFill>
                  <a:srgbClr val="101141"/>
                </a:solidFill>
                <a:latin typeface="Arial"/>
                <a:cs typeface="Arial"/>
              </a:rPr>
              <a:t>BITS </a:t>
            </a:r>
            <a:r>
              <a:rPr lang="en-US" sz="1100" dirty="0">
                <a:solidFill>
                  <a:srgbClr val="101141"/>
                </a:solidFill>
                <a:latin typeface="Arial"/>
                <a:cs typeface="Arial"/>
              </a:rPr>
              <a:t>Pilani, Pilani Campus</a:t>
            </a:r>
          </a:p>
        </p:txBody>
      </p:sp>
    </p:spTree>
    <p:extLst>
      <p:ext uri="{BB962C8B-B14F-4D97-AF65-F5344CB8AC3E}">
        <p14:creationId xmlns="" xmlns:p14="http://schemas.microsoft.com/office/powerpoint/2010/main" val="3027533762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5" y="1535112"/>
            <a:ext cx="4040188" cy="82708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008" indent="0">
              <a:buNone/>
              <a:defRPr sz="2000" b="1"/>
            </a:lvl2pPr>
            <a:lvl3pPr marL="914012" indent="0">
              <a:buNone/>
              <a:defRPr sz="1800" b="1"/>
            </a:lvl3pPr>
            <a:lvl4pPr marL="1371020" indent="0">
              <a:buNone/>
              <a:defRPr sz="1600" b="1"/>
            </a:lvl4pPr>
            <a:lvl5pPr marL="1828025" indent="0">
              <a:buNone/>
              <a:defRPr sz="1600" b="1"/>
            </a:lvl5pPr>
            <a:lvl6pPr marL="2285032" indent="0">
              <a:buNone/>
              <a:defRPr sz="1600" b="1"/>
            </a:lvl6pPr>
            <a:lvl7pPr marL="2742037" indent="0">
              <a:buNone/>
              <a:defRPr sz="1600" b="1"/>
            </a:lvl7pPr>
            <a:lvl8pPr marL="3199044" indent="0">
              <a:buNone/>
              <a:defRPr sz="1600" b="1"/>
            </a:lvl8pPr>
            <a:lvl9pPr marL="365605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5" y="2362201"/>
            <a:ext cx="4040188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9" y="1535112"/>
            <a:ext cx="4041775" cy="82708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008" indent="0">
              <a:buNone/>
              <a:defRPr sz="2000" b="1"/>
            </a:lvl2pPr>
            <a:lvl3pPr marL="914012" indent="0">
              <a:buNone/>
              <a:defRPr sz="1800" b="1"/>
            </a:lvl3pPr>
            <a:lvl4pPr marL="1371020" indent="0">
              <a:buNone/>
              <a:defRPr sz="1600" b="1"/>
            </a:lvl4pPr>
            <a:lvl5pPr marL="1828025" indent="0">
              <a:buNone/>
              <a:defRPr sz="1600" b="1"/>
            </a:lvl5pPr>
            <a:lvl6pPr marL="2285032" indent="0">
              <a:buNone/>
              <a:defRPr sz="1600" b="1"/>
            </a:lvl6pPr>
            <a:lvl7pPr marL="2742037" indent="0">
              <a:buNone/>
              <a:defRPr sz="1600" b="1"/>
            </a:lvl7pPr>
            <a:lvl8pPr marL="3199044" indent="0">
              <a:buNone/>
              <a:defRPr sz="1600" b="1"/>
            </a:lvl8pPr>
            <a:lvl9pPr marL="365605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9" y="2362201"/>
            <a:ext cx="4041775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Content Placeholder 18"/>
          <p:cNvSpPr>
            <a:spLocks noGrp="1"/>
          </p:cNvSpPr>
          <p:nvPr>
            <p:ph sz="quarter" idx="10" hasCustomPrompt="1"/>
          </p:nvPr>
        </p:nvSpPr>
        <p:spPr>
          <a:xfrm>
            <a:off x="304800" y="152400"/>
            <a:ext cx="6324600" cy="1143000"/>
          </a:xfrm>
        </p:spPr>
        <p:txBody>
          <a:bodyPr anchor="ctr" anchorCtr="0">
            <a:normAutofit/>
          </a:bodyPr>
          <a:lstStyle>
            <a:lvl1pPr marL="0">
              <a:lnSpc>
                <a:spcPts val="3600"/>
              </a:lnSpc>
              <a:spcBef>
                <a:spcPts val="0"/>
              </a:spcBef>
              <a:buNone/>
              <a:defRPr sz="3600" b="1" spc="-150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 smtClean="0"/>
              <a:t>Slide heading here and it can run in two lines</a:t>
            </a:r>
          </a:p>
        </p:txBody>
      </p:sp>
      <p:grpSp>
        <p:nvGrpSpPr>
          <p:cNvPr id="2" name="Group 10"/>
          <p:cNvGrpSpPr/>
          <p:nvPr userDrawn="1"/>
        </p:nvGrpSpPr>
        <p:grpSpPr>
          <a:xfrm>
            <a:off x="0" y="1295406"/>
            <a:ext cx="7010400" cy="45719"/>
            <a:chOff x="1905000" y="6553200"/>
            <a:chExt cx="7010400" cy="45719"/>
          </a:xfrm>
        </p:grpSpPr>
        <p:sp>
          <p:nvSpPr>
            <p:cNvPr id="12" name="Rectangle 11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grpSp>
        <p:nvGrpSpPr>
          <p:cNvPr id="7" name="Group 15"/>
          <p:cNvGrpSpPr/>
          <p:nvPr userDrawn="1"/>
        </p:nvGrpSpPr>
        <p:grpSpPr>
          <a:xfrm>
            <a:off x="2133600" y="6553206"/>
            <a:ext cx="7010400" cy="45719"/>
            <a:chOff x="1905000" y="6553200"/>
            <a:chExt cx="7010400" cy="45719"/>
          </a:xfrm>
        </p:grpSpPr>
        <p:sp>
          <p:nvSpPr>
            <p:cNvPr id="17" name="Rectangle 16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9" name="Rectangle 18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pic>
        <p:nvPicPr>
          <p:cNvPr id="20" name="Picture 19" descr="Picture 7.png"/>
          <p:cNvPicPr>
            <a:picLocks noChangeAspect="1"/>
          </p:cNvPicPr>
          <p:nvPr userDrawn="1"/>
        </p:nvPicPr>
        <p:blipFill>
          <a:blip r:embed="rId2" cstate="print"/>
          <a:srcRect l="1923" b="5336"/>
          <a:stretch>
            <a:fillRect/>
          </a:stretch>
        </p:blipFill>
        <p:spPr>
          <a:xfrm>
            <a:off x="6629405" y="5"/>
            <a:ext cx="2193193" cy="692697"/>
          </a:xfrm>
          <a:prstGeom prst="rect">
            <a:avLst/>
          </a:prstGeom>
        </p:spPr>
      </p:pic>
      <p:sp>
        <p:nvSpPr>
          <p:cNvPr id="21" name="TextBox 20"/>
          <p:cNvSpPr txBox="1"/>
          <p:nvPr userDrawn="1"/>
        </p:nvSpPr>
        <p:spPr>
          <a:xfrm>
            <a:off x="3276600" y="6596390"/>
            <a:ext cx="5867400" cy="265040"/>
          </a:xfrm>
          <a:prstGeom prst="rect">
            <a:avLst/>
          </a:prstGeom>
          <a:noFill/>
        </p:spPr>
        <p:txBody>
          <a:bodyPr wrap="square" lIns="91402" tIns="45701" rIns="91402" bIns="45701" rtlCol="0">
            <a:spAutoFit/>
          </a:bodyPr>
          <a:lstStyle/>
          <a:p>
            <a:pPr algn="r" defTabSz="914012"/>
            <a:r>
              <a:rPr lang="en-US" sz="1100" b="1" dirty="0">
                <a:solidFill>
                  <a:srgbClr val="101141"/>
                </a:solidFill>
                <a:latin typeface="Arial"/>
                <a:cs typeface="Arial"/>
              </a:rPr>
              <a:t>BITS </a:t>
            </a:r>
            <a:r>
              <a:rPr lang="en-US" sz="1100" dirty="0">
                <a:solidFill>
                  <a:srgbClr val="101141"/>
                </a:solidFill>
                <a:latin typeface="Arial"/>
                <a:cs typeface="Arial"/>
              </a:rPr>
              <a:t>Pilani, Deemed to be University under Section 3 of UGC Act, 1956</a:t>
            </a:r>
          </a:p>
        </p:txBody>
      </p:sp>
    </p:spTree>
    <p:extLst>
      <p:ext uri="{BB962C8B-B14F-4D97-AF65-F5344CB8AC3E}">
        <p14:creationId xmlns="" xmlns:p14="http://schemas.microsoft.com/office/powerpoint/2010/main" val="3311106871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18"/>
          <p:cNvSpPr>
            <a:spLocks noGrp="1"/>
          </p:cNvSpPr>
          <p:nvPr>
            <p:ph sz="quarter" idx="10" hasCustomPrompt="1"/>
          </p:nvPr>
        </p:nvSpPr>
        <p:spPr>
          <a:xfrm>
            <a:off x="304800" y="152400"/>
            <a:ext cx="6324600" cy="1143000"/>
          </a:xfrm>
        </p:spPr>
        <p:txBody>
          <a:bodyPr anchor="ctr" anchorCtr="0">
            <a:normAutofit/>
          </a:bodyPr>
          <a:lstStyle>
            <a:lvl1pPr marL="0">
              <a:lnSpc>
                <a:spcPts val="3600"/>
              </a:lnSpc>
              <a:spcBef>
                <a:spcPts val="0"/>
              </a:spcBef>
              <a:buNone/>
              <a:defRPr sz="3600" b="1" spc="-150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 smtClean="0"/>
              <a:t>Slide heading here and it can run in two lines</a:t>
            </a:r>
          </a:p>
        </p:txBody>
      </p:sp>
      <p:grpSp>
        <p:nvGrpSpPr>
          <p:cNvPr id="2" name="Group 5"/>
          <p:cNvGrpSpPr/>
          <p:nvPr userDrawn="1"/>
        </p:nvGrpSpPr>
        <p:grpSpPr>
          <a:xfrm>
            <a:off x="0" y="1295406"/>
            <a:ext cx="7010400" cy="45719"/>
            <a:chOff x="1905000" y="6553200"/>
            <a:chExt cx="7010400" cy="45719"/>
          </a:xfrm>
        </p:grpSpPr>
        <p:sp>
          <p:nvSpPr>
            <p:cNvPr id="7" name="Rectangle 6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grpSp>
        <p:nvGrpSpPr>
          <p:cNvPr id="3" name="Group 10"/>
          <p:cNvGrpSpPr/>
          <p:nvPr userDrawn="1"/>
        </p:nvGrpSpPr>
        <p:grpSpPr>
          <a:xfrm>
            <a:off x="2133600" y="6553206"/>
            <a:ext cx="7010400" cy="45719"/>
            <a:chOff x="1905000" y="6553200"/>
            <a:chExt cx="7010400" cy="45719"/>
          </a:xfrm>
        </p:grpSpPr>
        <p:sp>
          <p:nvSpPr>
            <p:cNvPr id="12" name="Rectangle 11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pic>
        <p:nvPicPr>
          <p:cNvPr id="15" name="Picture 14" descr="Picture 7.png"/>
          <p:cNvPicPr>
            <a:picLocks noChangeAspect="1"/>
          </p:cNvPicPr>
          <p:nvPr userDrawn="1"/>
        </p:nvPicPr>
        <p:blipFill>
          <a:blip r:embed="rId2" cstate="print"/>
          <a:srcRect l="1923" b="5336"/>
          <a:stretch>
            <a:fillRect/>
          </a:stretch>
        </p:blipFill>
        <p:spPr>
          <a:xfrm>
            <a:off x="6629405" y="5"/>
            <a:ext cx="2193193" cy="692697"/>
          </a:xfrm>
          <a:prstGeom prst="rect">
            <a:avLst/>
          </a:prstGeom>
        </p:spPr>
      </p:pic>
      <p:sp>
        <p:nvSpPr>
          <p:cNvPr id="16" name="TextBox 15"/>
          <p:cNvSpPr txBox="1"/>
          <p:nvPr userDrawn="1"/>
        </p:nvSpPr>
        <p:spPr>
          <a:xfrm>
            <a:off x="3276600" y="6596390"/>
            <a:ext cx="5867400" cy="265040"/>
          </a:xfrm>
          <a:prstGeom prst="rect">
            <a:avLst/>
          </a:prstGeom>
          <a:noFill/>
        </p:spPr>
        <p:txBody>
          <a:bodyPr wrap="square" lIns="91402" tIns="45701" rIns="91402" bIns="45701" rtlCol="0">
            <a:spAutoFit/>
          </a:bodyPr>
          <a:lstStyle/>
          <a:p>
            <a:pPr algn="r" defTabSz="914012"/>
            <a:r>
              <a:rPr lang="en-US" sz="1100" b="1" dirty="0">
                <a:solidFill>
                  <a:srgbClr val="101141"/>
                </a:solidFill>
                <a:latin typeface="Arial"/>
                <a:cs typeface="Arial"/>
              </a:rPr>
              <a:t>BITS </a:t>
            </a:r>
            <a:r>
              <a:rPr lang="en-US" sz="1100" dirty="0">
                <a:solidFill>
                  <a:srgbClr val="101141"/>
                </a:solidFill>
                <a:latin typeface="Arial"/>
                <a:cs typeface="Arial"/>
              </a:rPr>
              <a:t>Pilani, Deemed to be University under Section 3 of UGC Act, 1956</a:t>
            </a:r>
          </a:p>
        </p:txBody>
      </p:sp>
    </p:spTree>
    <p:extLst>
      <p:ext uri="{BB962C8B-B14F-4D97-AF65-F5344CB8AC3E}">
        <p14:creationId xmlns="" xmlns:p14="http://schemas.microsoft.com/office/powerpoint/2010/main" val="38377580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6"/>
            <a:ext cx="5111750" cy="45259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5" y="1600206"/>
            <a:ext cx="3008313" cy="4525963"/>
          </a:xfrm>
        </p:spPr>
        <p:txBody>
          <a:bodyPr/>
          <a:lstStyle>
            <a:lvl1pPr marL="0" indent="0">
              <a:buNone/>
              <a:defRPr sz="1400"/>
            </a:lvl1pPr>
            <a:lvl2pPr marL="457008" indent="0">
              <a:buNone/>
              <a:defRPr sz="1200"/>
            </a:lvl2pPr>
            <a:lvl3pPr marL="914012" indent="0">
              <a:buNone/>
              <a:defRPr sz="1000"/>
            </a:lvl3pPr>
            <a:lvl4pPr marL="1371020" indent="0">
              <a:buNone/>
              <a:defRPr sz="900"/>
            </a:lvl4pPr>
            <a:lvl5pPr marL="1828025" indent="0">
              <a:buNone/>
              <a:defRPr sz="900"/>
            </a:lvl5pPr>
            <a:lvl6pPr marL="2285032" indent="0">
              <a:buNone/>
              <a:defRPr sz="900"/>
            </a:lvl6pPr>
            <a:lvl7pPr marL="2742037" indent="0">
              <a:buNone/>
              <a:defRPr sz="900"/>
            </a:lvl7pPr>
            <a:lvl8pPr marL="3199044" indent="0">
              <a:buNone/>
              <a:defRPr sz="900"/>
            </a:lvl8pPr>
            <a:lvl9pPr marL="365605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Content Placeholder 18"/>
          <p:cNvSpPr>
            <a:spLocks noGrp="1"/>
          </p:cNvSpPr>
          <p:nvPr>
            <p:ph sz="quarter" idx="13" hasCustomPrompt="1"/>
          </p:nvPr>
        </p:nvSpPr>
        <p:spPr>
          <a:xfrm>
            <a:off x="304800" y="152400"/>
            <a:ext cx="6324600" cy="1143000"/>
          </a:xfrm>
        </p:spPr>
        <p:txBody>
          <a:bodyPr anchor="ctr" anchorCtr="0">
            <a:normAutofit/>
          </a:bodyPr>
          <a:lstStyle>
            <a:lvl1pPr marL="0">
              <a:lnSpc>
                <a:spcPts val="3600"/>
              </a:lnSpc>
              <a:spcBef>
                <a:spcPts val="0"/>
              </a:spcBef>
              <a:buNone/>
              <a:defRPr sz="3600" b="1" spc="-150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 smtClean="0"/>
              <a:t>Slide heading here and it can run in two lines</a:t>
            </a:r>
          </a:p>
        </p:txBody>
      </p:sp>
      <p:grpSp>
        <p:nvGrpSpPr>
          <p:cNvPr id="2" name="Group 8"/>
          <p:cNvGrpSpPr/>
          <p:nvPr userDrawn="1"/>
        </p:nvGrpSpPr>
        <p:grpSpPr>
          <a:xfrm>
            <a:off x="0" y="1295406"/>
            <a:ext cx="7010400" cy="45719"/>
            <a:chOff x="1905000" y="6553200"/>
            <a:chExt cx="7010400" cy="45719"/>
          </a:xfrm>
        </p:grpSpPr>
        <p:sp>
          <p:nvSpPr>
            <p:cNvPr id="10" name="Rectangle 9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2" name="Rectangle 11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grpSp>
        <p:nvGrpSpPr>
          <p:cNvPr id="5" name="Group 13"/>
          <p:cNvGrpSpPr/>
          <p:nvPr userDrawn="1"/>
        </p:nvGrpSpPr>
        <p:grpSpPr>
          <a:xfrm>
            <a:off x="2133600" y="6553206"/>
            <a:ext cx="7010400" cy="45719"/>
            <a:chOff x="1905000" y="6553200"/>
            <a:chExt cx="7010400" cy="45719"/>
          </a:xfrm>
        </p:grpSpPr>
        <p:sp>
          <p:nvSpPr>
            <p:cNvPr id="15" name="Rectangle 14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7" name="Rectangle 16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pic>
        <p:nvPicPr>
          <p:cNvPr id="18" name="Picture 17" descr="Picture 7.png"/>
          <p:cNvPicPr>
            <a:picLocks noChangeAspect="1"/>
          </p:cNvPicPr>
          <p:nvPr userDrawn="1"/>
        </p:nvPicPr>
        <p:blipFill>
          <a:blip r:embed="rId2" cstate="print"/>
          <a:srcRect l="1923" b="5336"/>
          <a:stretch>
            <a:fillRect/>
          </a:stretch>
        </p:blipFill>
        <p:spPr>
          <a:xfrm>
            <a:off x="6629405" y="5"/>
            <a:ext cx="2193193" cy="692697"/>
          </a:xfrm>
          <a:prstGeom prst="rect">
            <a:avLst/>
          </a:prstGeom>
        </p:spPr>
      </p:pic>
      <p:sp>
        <p:nvSpPr>
          <p:cNvPr id="20" name="TextBox 19"/>
          <p:cNvSpPr txBox="1"/>
          <p:nvPr userDrawn="1"/>
        </p:nvSpPr>
        <p:spPr>
          <a:xfrm>
            <a:off x="3276600" y="6596390"/>
            <a:ext cx="5867400" cy="265040"/>
          </a:xfrm>
          <a:prstGeom prst="rect">
            <a:avLst/>
          </a:prstGeom>
          <a:noFill/>
        </p:spPr>
        <p:txBody>
          <a:bodyPr wrap="square" lIns="91402" tIns="45701" rIns="91402" bIns="45701" rtlCol="0">
            <a:spAutoFit/>
          </a:bodyPr>
          <a:lstStyle/>
          <a:p>
            <a:pPr algn="r" defTabSz="914012"/>
            <a:r>
              <a:rPr lang="en-US" sz="1100" b="1" dirty="0">
                <a:solidFill>
                  <a:srgbClr val="101141"/>
                </a:solidFill>
                <a:latin typeface="Arial"/>
                <a:cs typeface="Arial"/>
              </a:rPr>
              <a:t>BITS </a:t>
            </a:r>
            <a:r>
              <a:rPr lang="en-US" sz="1100" dirty="0">
                <a:solidFill>
                  <a:srgbClr val="101141"/>
                </a:solidFill>
                <a:latin typeface="Arial"/>
                <a:cs typeface="Arial"/>
              </a:rPr>
              <a:t>Pilani, Pilani Campus</a:t>
            </a:r>
          </a:p>
        </p:txBody>
      </p:sp>
    </p:spTree>
    <p:extLst>
      <p:ext uri="{BB962C8B-B14F-4D97-AF65-F5344CB8AC3E}">
        <p14:creationId xmlns="" xmlns:p14="http://schemas.microsoft.com/office/powerpoint/2010/main" val="3354030322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5407025"/>
            <a:ext cx="5486400" cy="304800"/>
          </a:xfrm>
        </p:spPr>
        <p:txBody>
          <a:bodyPr anchor="b">
            <a:normAutofit/>
          </a:bodyPr>
          <a:lstStyle>
            <a:lvl1pPr algn="l">
              <a:defRPr sz="1800" b="1" spc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1828801"/>
            <a:ext cx="5486400" cy="3429001"/>
          </a:xfrm>
          <a:ln w="571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/>
          <a:lstStyle>
            <a:lvl1pPr marL="0" indent="0">
              <a:buNone/>
              <a:defRPr sz="3200"/>
            </a:lvl1pPr>
            <a:lvl2pPr marL="457008" indent="0">
              <a:buNone/>
              <a:defRPr sz="2800"/>
            </a:lvl2pPr>
            <a:lvl3pPr marL="914012" indent="0">
              <a:buNone/>
              <a:defRPr sz="2400"/>
            </a:lvl3pPr>
            <a:lvl4pPr marL="1371020" indent="0">
              <a:buNone/>
              <a:defRPr sz="2000"/>
            </a:lvl4pPr>
            <a:lvl5pPr marL="1828025" indent="0">
              <a:buNone/>
              <a:defRPr sz="2000"/>
            </a:lvl5pPr>
            <a:lvl6pPr marL="2285032" indent="0">
              <a:buNone/>
              <a:defRPr sz="2000"/>
            </a:lvl6pPr>
            <a:lvl7pPr marL="2742037" indent="0">
              <a:buNone/>
              <a:defRPr sz="2000"/>
            </a:lvl7pPr>
            <a:lvl8pPr marL="3199044" indent="0">
              <a:buNone/>
              <a:defRPr sz="2000"/>
            </a:lvl8pPr>
            <a:lvl9pPr marL="365605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711825"/>
            <a:ext cx="5486400" cy="304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008" indent="0">
              <a:buNone/>
              <a:defRPr sz="1200"/>
            </a:lvl2pPr>
            <a:lvl3pPr marL="914012" indent="0">
              <a:buNone/>
              <a:defRPr sz="1000"/>
            </a:lvl3pPr>
            <a:lvl4pPr marL="1371020" indent="0">
              <a:buNone/>
              <a:defRPr sz="900"/>
            </a:lvl4pPr>
            <a:lvl5pPr marL="1828025" indent="0">
              <a:buNone/>
              <a:defRPr sz="900"/>
            </a:lvl5pPr>
            <a:lvl6pPr marL="2285032" indent="0">
              <a:buNone/>
              <a:defRPr sz="900"/>
            </a:lvl6pPr>
            <a:lvl7pPr marL="2742037" indent="0">
              <a:buNone/>
              <a:defRPr sz="900"/>
            </a:lvl7pPr>
            <a:lvl8pPr marL="3199044" indent="0">
              <a:buNone/>
              <a:defRPr sz="900"/>
            </a:lvl8pPr>
            <a:lvl9pPr marL="365605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Content Placeholder 18"/>
          <p:cNvSpPr>
            <a:spLocks noGrp="1"/>
          </p:cNvSpPr>
          <p:nvPr>
            <p:ph sz="quarter" idx="10" hasCustomPrompt="1"/>
          </p:nvPr>
        </p:nvSpPr>
        <p:spPr>
          <a:xfrm>
            <a:off x="304800" y="152400"/>
            <a:ext cx="6324600" cy="1143000"/>
          </a:xfrm>
        </p:spPr>
        <p:txBody>
          <a:bodyPr anchor="ctr" anchorCtr="0">
            <a:normAutofit/>
          </a:bodyPr>
          <a:lstStyle>
            <a:lvl1pPr marL="0">
              <a:lnSpc>
                <a:spcPts val="3600"/>
              </a:lnSpc>
              <a:spcBef>
                <a:spcPts val="0"/>
              </a:spcBef>
              <a:buNone/>
              <a:defRPr sz="3600" b="1" spc="-150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 smtClean="0"/>
              <a:t>Slide heading here and it can run in two lines</a:t>
            </a:r>
          </a:p>
        </p:txBody>
      </p:sp>
      <p:grpSp>
        <p:nvGrpSpPr>
          <p:cNvPr id="6" name="Group 5"/>
          <p:cNvGrpSpPr/>
          <p:nvPr userDrawn="1"/>
        </p:nvGrpSpPr>
        <p:grpSpPr>
          <a:xfrm>
            <a:off x="0" y="1295406"/>
            <a:ext cx="7010400" cy="45719"/>
            <a:chOff x="1905000" y="6553200"/>
            <a:chExt cx="7010400" cy="45719"/>
          </a:xfrm>
        </p:grpSpPr>
        <p:sp>
          <p:nvSpPr>
            <p:cNvPr id="7" name="Rectangle 6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grpSp>
        <p:nvGrpSpPr>
          <p:cNvPr id="10" name="Group 10"/>
          <p:cNvGrpSpPr/>
          <p:nvPr userDrawn="1"/>
        </p:nvGrpSpPr>
        <p:grpSpPr>
          <a:xfrm>
            <a:off x="2133600" y="6553206"/>
            <a:ext cx="7010400" cy="45719"/>
            <a:chOff x="1905000" y="6553200"/>
            <a:chExt cx="7010400" cy="45719"/>
          </a:xfrm>
        </p:grpSpPr>
        <p:sp>
          <p:nvSpPr>
            <p:cNvPr id="12" name="Rectangle 11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pic>
        <p:nvPicPr>
          <p:cNvPr id="15" name="Picture 14" descr="Picture 7.png"/>
          <p:cNvPicPr>
            <a:picLocks noChangeAspect="1"/>
          </p:cNvPicPr>
          <p:nvPr userDrawn="1"/>
        </p:nvPicPr>
        <p:blipFill>
          <a:blip r:embed="rId2" cstate="print"/>
          <a:srcRect l="1923" b="5336"/>
          <a:stretch>
            <a:fillRect/>
          </a:stretch>
        </p:blipFill>
        <p:spPr>
          <a:xfrm>
            <a:off x="6629405" y="5"/>
            <a:ext cx="2193193" cy="692697"/>
          </a:xfrm>
          <a:prstGeom prst="rect">
            <a:avLst/>
          </a:prstGeom>
        </p:spPr>
      </p:pic>
      <p:sp>
        <p:nvSpPr>
          <p:cNvPr id="17" name="TextBox 16"/>
          <p:cNvSpPr txBox="1"/>
          <p:nvPr userDrawn="1"/>
        </p:nvSpPr>
        <p:spPr>
          <a:xfrm>
            <a:off x="3276600" y="6596390"/>
            <a:ext cx="5867400" cy="265040"/>
          </a:xfrm>
          <a:prstGeom prst="rect">
            <a:avLst/>
          </a:prstGeom>
          <a:noFill/>
        </p:spPr>
        <p:txBody>
          <a:bodyPr wrap="square" lIns="91402" tIns="45701" rIns="91402" bIns="45701" rtlCol="0">
            <a:spAutoFit/>
          </a:bodyPr>
          <a:lstStyle/>
          <a:p>
            <a:pPr algn="r" defTabSz="914012"/>
            <a:r>
              <a:rPr lang="en-US" sz="1100" b="1" dirty="0">
                <a:solidFill>
                  <a:srgbClr val="101141"/>
                </a:solidFill>
                <a:latin typeface="Arial"/>
                <a:cs typeface="Arial"/>
              </a:rPr>
              <a:t>BITS </a:t>
            </a:r>
            <a:r>
              <a:rPr lang="en-US" sz="1100" dirty="0">
                <a:solidFill>
                  <a:srgbClr val="101141"/>
                </a:solidFill>
                <a:latin typeface="Arial"/>
                <a:cs typeface="Arial"/>
              </a:rPr>
              <a:t>Pilani, Pilani Campus</a:t>
            </a:r>
          </a:p>
        </p:txBody>
      </p:sp>
    </p:spTree>
    <p:extLst>
      <p:ext uri="{BB962C8B-B14F-4D97-AF65-F5344CB8AC3E}">
        <p14:creationId xmlns="" xmlns:p14="http://schemas.microsoft.com/office/powerpoint/2010/main" val="2129030095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9" name="Content Placeholder 18"/>
          <p:cNvSpPr>
            <a:spLocks noGrp="1"/>
          </p:cNvSpPr>
          <p:nvPr>
            <p:ph sz="quarter" idx="10" hasCustomPrompt="1"/>
          </p:nvPr>
        </p:nvSpPr>
        <p:spPr>
          <a:xfrm>
            <a:off x="304800" y="152400"/>
            <a:ext cx="6324600" cy="1143000"/>
          </a:xfrm>
        </p:spPr>
        <p:txBody>
          <a:bodyPr anchor="ctr" anchorCtr="0">
            <a:normAutofit/>
          </a:bodyPr>
          <a:lstStyle>
            <a:lvl1pPr marL="0">
              <a:lnSpc>
                <a:spcPts val="3600"/>
              </a:lnSpc>
              <a:spcBef>
                <a:spcPts val="0"/>
              </a:spcBef>
              <a:buNone/>
              <a:defRPr sz="3600" b="1" spc="-150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 smtClean="0"/>
              <a:t>Slide heading here and it can run in two lines</a:t>
            </a:r>
          </a:p>
        </p:txBody>
      </p:sp>
      <p:grpSp>
        <p:nvGrpSpPr>
          <p:cNvPr id="2" name="Group 19"/>
          <p:cNvGrpSpPr/>
          <p:nvPr userDrawn="1"/>
        </p:nvGrpSpPr>
        <p:grpSpPr>
          <a:xfrm>
            <a:off x="0" y="1295406"/>
            <a:ext cx="7010400" cy="45719"/>
            <a:chOff x="1905000" y="6553200"/>
            <a:chExt cx="7010400" cy="45719"/>
          </a:xfrm>
        </p:grpSpPr>
        <p:sp>
          <p:nvSpPr>
            <p:cNvPr id="21" name="Rectangle 20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23" name="Rectangle 22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grpSp>
        <p:nvGrpSpPr>
          <p:cNvPr id="4" name="Group 24"/>
          <p:cNvGrpSpPr/>
          <p:nvPr userDrawn="1"/>
        </p:nvGrpSpPr>
        <p:grpSpPr>
          <a:xfrm>
            <a:off x="2133600" y="6553206"/>
            <a:ext cx="7010400" cy="45719"/>
            <a:chOff x="1905000" y="6553200"/>
            <a:chExt cx="7010400" cy="45719"/>
          </a:xfrm>
        </p:grpSpPr>
        <p:sp>
          <p:nvSpPr>
            <p:cNvPr id="26" name="Rectangle 25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28" name="Rectangle 27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pic>
        <p:nvPicPr>
          <p:cNvPr id="29" name="Picture 28" descr="Picture 7.png"/>
          <p:cNvPicPr>
            <a:picLocks noChangeAspect="1"/>
          </p:cNvPicPr>
          <p:nvPr userDrawn="1"/>
        </p:nvPicPr>
        <p:blipFill>
          <a:blip r:embed="rId2" cstate="print"/>
          <a:srcRect l="1923" b="5336"/>
          <a:stretch>
            <a:fillRect/>
          </a:stretch>
        </p:blipFill>
        <p:spPr>
          <a:xfrm>
            <a:off x="6629405" y="5"/>
            <a:ext cx="2193193" cy="692697"/>
          </a:xfrm>
          <a:prstGeom prst="rect">
            <a:avLst/>
          </a:prstGeom>
        </p:spPr>
      </p:pic>
      <p:sp>
        <p:nvSpPr>
          <p:cNvPr id="31" name="TextBox 30"/>
          <p:cNvSpPr txBox="1"/>
          <p:nvPr userDrawn="1"/>
        </p:nvSpPr>
        <p:spPr>
          <a:xfrm>
            <a:off x="3276600" y="6596390"/>
            <a:ext cx="5867400" cy="265040"/>
          </a:xfrm>
          <a:prstGeom prst="rect">
            <a:avLst/>
          </a:prstGeom>
          <a:noFill/>
        </p:spPr>
        <p:txBody>
          <a:bodyPr wrap="square" lIns="91402" tIns="45701" rIns="91402" bIns="45701" rtlCol="0">
            <a:spAutoFit/>
          </a:bodyPr>
          <a:lstStyle/>
          <a:p>
            <a:pPr algn="r" defTabSz="914012"/>
            <a:r>
              <a:rPr lang="en-US" sz="1100" b="1" dirty="0">
                <a:solidFill>
                  <a:srgbClr val="101141"/>
                </a:solidFill>
                <a:latin typeface="Arial"/>
                <a:cs typeface="Arial"/>
              </a:rPr>
              <a:t>BITS </a:t>
            </a:r>
            <a:r>
              <a:rPr lang="en-US" sz="1100" dirty="0">
                <a:solidFill>
                  <a:srgbClr val="101141"/>
                </a:solidFill>
                <a:latin typeface="Arial"/>
                <a:cs typeface="Arial"/>
              </a:rPr>
              <a:t>Pilani, Pilani Campus</a:t>
            </a:r>
          </a:p>
        </p:txBody>
      </p:sp>
    </p:spTree>
    <p:extLst>
      <p:ext uri="{BB962C8B-B14F-4D97-AF65-F5344CB8AC3E}">
        <p14:creationId xmlns="" xmlns:p14="http://schemas.microsoft.com/office/powerpoint/2010/main" val="1524625680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204" y="381006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Content Placeholder 18"/>
          <p:cNvSpPr>
            <a:spLocks noGrp="1"/>
          </p:cNvSpPr>
          <p:nvPr>
            <p:ph sz="quarter" idx="10" hasCustomPrompt="1"/>
          </p:nvPr>
        </p:nvSpPr>
        <p:spPr>
          <a:xfrm rot="5400000">
            <a:off x="5410204" y="2743200"/>
            <a:ext cx="5867400" cy="1143000"/>
          </a:xfrm>
        </p:spPr>
        <p:txBody>
          <a:bodyPr anchor="ctr" anchorCtr="0">
            <a:normAutofit/>
          </a:bodyPr>
          <a:lstStyle>
            <a:lvl1pPr marL="0">
              <a:lnSpc>
                <a:spcPts val="3600"/>
              </a:lnSpc>
              <a:spcBef>
                <a:spcPts val="0"/>
              </a:spcBef>
              <a:buNone/>
              <a:defRPr sz="3600" b="1" spc="-150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 smtClean="0"/>
              <a:t>Slide heading here and it can run in two lines</a:t>
            </a:r>
          </a:p>
        </p:txBody>
      </p:sp>
      <p:grpSp>
        <p:nvGrpSpPr>
          <p:cNvPr id="2" name="Group 7"/>
          <p:cNvGrpSpPr/>
          <p:nvPr userDrawn="1"/>
        </p:nvGrpSpPr>
        <p:grpSpPr>
          <a:xfrm rot="5400000">
            <a:off x="5006340" y="2567946"/>
            <a:ext cx="5181600" cy="45719"/>
            <a:chOff x="1905000" y="6553200"/>
            <a:chExt cx="7010400" cy="45719"/>
          </a:xfrm>
        </p:grpSpPr>
        <p:sp>
          <p:nvSpPr>
            <p:cNvPr id="9" name="Rectangle 8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12"/>
              <a:endParaRPr lang="en-US" sz="1800">
                <a:solidFill>
                  <a:prstClr val="white"/>
                </a:solidFill>
              </a:endParaRPr>
            </a:p>
          </p:txBody>
        </p:sp>
      </p:grpSp>
      <p:pic>
        <p:nvPicPr>
          <p:cNvPr id="17" name="Picture 16" descr="Picture 7.png"/>
          <p:cNvPicPr>
            <a:picLocks noChangeAspect="1"/>
          </p:cNvPicPr>
          <p:nvPr userDrawn="1"/>
        </p:nvPicPr>
        <p:blipFill>
          <a:blip r:embed="rId2" cstate="print"/>
          <a:srcRect l="1923" b="5336"/>
          <a:stretch>
            <a:fillRect/>
          </a:stretch>
        </p:blipFill>
        <p:spPr>
          <a:xfrm rot="5400000">
            <a:off x="-758714" y="1131253"/>
            <a:ext cx="2193193" cy="692697"/>
          </a:xfrm>
          <a:prstGeom prst="rect">
            <a:avLst/>
          </a:prstGeom>
        </p:spPr>
      </p:pic>
      <p:sp>
        <p:nvSpPr>
          <p:cNvPr id="18" name="TextBox 17"/>
          <p:cNvSpPr txBox="1"/>
          <p:nvPr userDrawn="1"/>
        </p:nvSpPr>
        <p:spPr>
          <a:xfrm rot="5400000">
            <a:off x="-2794424" y="3808907"/>
            <a:ext cx="5867400" cy="230794"/>
          </a:xfrm>
          <a:prstGeom prst="rect">
            <a:avLst/>
          </a:prstGeom>
          <a:noFill/>
        </p:spPr>
        <p:txBody>
          <a:bodyPr wrap="square" lIns="91402" tIns="45701" rIns="91402" bIns="45701" rtlCol="0">
            <a:spAutoFit/>
          </a:bodyPr>
          <a:lstStyle/>
          <a:p>
            <a:pPr algn="r" defTabSz="914012"/>
            <a:r>
              <a:rPr lang="en-US" sz="900" b="1" dirty="0">
                <a:solidFill>
                  <a:srgbClr val="101141"/>
                </a:solidFill>
                <a:latin typeface="Arial"/>
                <a:cs typeface="Arial"/>
              </a:rPr>
              <a:t>BITS </a:t>
            </a:r>
            <a:r>
              <a:rPr lang="en-US" sz="900" dirty="0">
                <a:solidFill>
                  <a:srgbClr val="101141"/>
                </a:solidFill>
                <a:latin typeface="Arial"/>
                <a:cs typeface="Arial"/>
              </a:rPr>
              <a:t>Pilani, Pilani Campus</a:t>
            </a:r>
          </a:p>
        </p:txBody>
      </p:sp>
    </p:spTree>
    <p:extLst>
      <p:ext uri="{BB962C8B-B14F-4D97-AF65-F5344CB8AC3E}">
        <p14:creationId xmlns="" xmlns:p14="http://schemas.microsoft.com/office/powerpoint/2010/main" val="469645205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4A74536-92AE-4344-ABA3-C1989130C18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801147217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/>
        </p:nvSpPr>
        <p:spPr>
          <a:xfrm>
            <a:off x="3276600" y="6596064"/>
            <a:ext cx="5867400" cy="2616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lvl="0" algn="r"/>
            <a:r>
              <a:rPr sz="1100" b="1">
                <a:solidFill>
                  <a:srgbClr val="101141"/>
                </a:solidFill>
                <a:latin typeface="Arial"/>
                <a:ea typeface="Arial"/>
                <a:cs typeface="Arial"/>
                <a:sym typeface="Arial"/>
              </a:rPr>
              <a:t>BITS </a:t>
            </a:r>
            <a:r>
              <a:rPr sz="1100">
                <a:solidFill>
                  <a:srgbClr val="101141"/>
                </a:solidFill>
                <a:latin typeface="Arial"/>
                <a:ea typeface="Arial"/>
                <a:cs typeface="Arial"/>
                <a:sym typeface="Arial"/>
              </a:rPr>
              <a:t>Pilani</a:t>
            </a:r>
          </a:p>
        </p:txBody>
      </p:sp>
      <p:grpSp>
        <p:nvGrpSpPr>
          <p:cNvPr id="2" name="Group 61"/>
          <p:cNvGrpSpPr/>
          <p:nvPr/>
        </p:nvGrpSpPr>
        <p:grpSpPr>
          <a:xfrm>
            <a:off x="2084388" y="6550033"/>
            <a:ext cx="7059612" cy="49213"/>
            <a:chOff x="0" y="0"/>
            <a:chExt cx="7059611" cy="49212"/>
          </a:xfrm>
        </p:grpSpPr>
        <p:sp>
          <p:nvSpPr>
            <p:cNvPr id="58" name="Shape 58"/>
            <p:cNvSpPr/>
            <p:nvPr/>
          </p:nvSpPr>
          <p:spPr>
            <a:xfrm>
              <a:off x="2546349" y="0"/>
              <a:ext cx="2328863" cy="49213"/>
            </a:xfrm>
            <a:prstGeom prst="rect">
              <a:avLst/>
            </a:prstGeom>
            <a:solidFill>
              <a:srgbClr val="76C2E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>
              <a:off x="4824412" y="0"/>
              <a:ext cx="2235200" cy="46038"/>
            </a:xfrm>
            <a:prstGeom prst="rect">
              <a:avLst/>
            </a:prstGeom>
            <a:solidFill>
              <a:srgbClr val="E31C2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" name="Shape 60"/>
            <p:cNvSpPr/>
            <p:nvPr/>
          </p:nvSpPr>
          <p:spPr>
            <a:xfrm>
              <a:off x="0" y="0"/>
              <a:ext cx="2581276" cy="49213"/>
            </a:xfrm>
            <a:prstGeom prst="rect">
              <a:avLst/>
            </a:prstGeom>
            <a:solidFill>
              <a:srgbClr val="FCB017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pic>
        <p:nvPicPr>
          <p:cNvPr id="62" name="image3.png" descr="Picture 7.png"/>
          <p:cNvPicPr/>
          <p:nvPr/>
        </p:nvPicPr>
        <p:blipFill>
          <a:blip r:embed="rId2">
            <a:extLst/>
          </a:blip>
          <a:srcRect l="1923" b="5336"/>
          <a:stretch>
            <a:fillRect/>
          </a:stretch>
        </p:blipFill>
        <p:spPr>
          <a:xfrm>
            <a:off x="6950074" y="7"/>
            <a:ext cx="2193926" cy="69215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" name="Group 66"/>
          <p:cNvGrpSpPr/>
          <p:nvPr/>
        </p:nvGrpSpPr>
        <p:grpSpPr>
          <a:xfrm>
            <a:off x="2133602" y="6553200"/>
            <a:ext cx="7010401" cy="46038"/>
            <a:chOff x="0" y="0"/>
            <a:chExt cx="7010400" cy="46037"/>
          </a:xfrm>
        </p:grpSpPr>
        <p:sp>
          <p:nvSpPr>
            <p:cNvPr id="63" name="Shape 63"/>
            <p:cNvSpPr/>
            <p:nvPr/>
          </p:nvSpPr>
          <p:spPr>
            <a:xfrm>
              <a:off x="2362200" y="0"/>
              <a:ext cx="2328864" cy="46038"/>
            </a:xfrm>
            <a:prstGeom prst="rect">
              <a:avLst/>
            </a:prstGeom>
            <a:solidFill>
              <a:srgbClr val="76C2E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" name="Shape 64"/>
            <p:cNvSpPr/>
            <p:nvPr/>
          </p:nvSpPr>
          <p:spPr>
            <a:xfrm>
              <a:off x="-1" y="0"/>
              <a:ext cx="2362201" cy="46038"/>
            </a:xfrm>
            <a:prstGeom prst="rect">
              <a:avLst/>
            </a:prstGeom>
            <a:solidFill>
              <a:srgbClr val="FCB017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>
              <a:off x="4681537" y="0"/>
              <a:ext cx="2328863" cy="46038"/>
            </a:xfrm>
            <a:prstGeom prst="rect">
              <a:avLst/>
            </a:prstGeom>
            <a:solidFill>
              <a:srgbClr val="FF0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4" name="Group 70"/>
          <p:cNvGrpSpPr/>
          <p:nvPr/>
        </p:nvGrpSpPr>
        <p:grpSpPr>
          <a:xfrm>
            <a:off x="3" y="1295400"/>
            <a:ext cx="7010401" cy="46038"/>
            <a:chOff x="0" y="0"/>
            <a:chExt cx="7010400" cy="46037"/>
          </a:xfrm>
        </p:grpSpPr>
        <p:sp>
          <p:nvSpPr>
            <p:cNvPr id="67" name="Shape 67"/>
            <p:cNvSpPr/>
            <p:nvPr/>
          </p:nvSpPr>
          <p:spPr>
            <a:xfrm>
              <a:off x="2362200" y="0"/>
              <a:ext cx="2328864" cy="46038"/>
            </a:xfrm>
            <a:prstGeom prst="rect">
              <a:avLst/>
            </a:prstGeom>
            <a:solidFill>
              <a:srgbClr val="76C2E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" name="Shape 68"/>
            <p:cNvSpPr/>
            <p:nvPr/>
          </p:nvSpPr>
          <p:spPr>
            <a:xfrm>
              <a:off x="-1" y="0"/>
              <a:ext cx="2362201" cy="46038"/>
            </a:xfrm>
            <a:prstGeom prst="rect">
              <a:avLst/>
            </a:prstGeom>
            <a:solidFill>
              <a:srgbClr val="FCB017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" name="Shape 69"/>
            <p:cNvSpPr/>
            <p:nvPr/>
          </p:nvSpPr>
          <p:spPr>
            <a:xfrm>
              <a:off x="4681537" y="0"/>
              <a:ext cx="2328863" cy="46038"/>
            </a:xfrm>
            <a:prstGeom prst="rect">
              <a:avLst/>
            </a:prstGeom>
            <a:solidFill>
              <a:srgbClr val="FF0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71" name="Shape 71"/>
          <p:cNvSpPr>
            <a:spLocks noGrp="1"/>
          </p:cNvSpPr>
          <p:nvPr>
            <p:ph type="body" idx="1"/>
          </p:nvPr>
        </p:nvSpPr>
        <p:spPr>
          <a:xfrm>
            <a:off x="304800" y="1493842"/>
            <a:ext cx="8229600" cy="5364163"/>
          </a:xfrm>
          <a:prstGeom prst="rect">
            <a:avLst/>
          </a:prstGeom>
        </p:spPr>
        <p:txBody>
          <a:bodyPr/>
          <a:lstStyle>
            <a:lvl1pPr>
              <a:spcBef>
                <a:spcPts val="500"/>
              </a:spcBef>
              <a:buSzTx/>
              <a:buFontTx/>
              <a:buNone/>
              <a:defRPr sz="2400">
                <a:latin typeface="Arial"/>
                <a:ea typeface="Arial"/>
                <a:cs typeface="Arial"/>
                <a:sym typeface="Arial"/>
              </a:defRPr>
            </a:lvl1pPr>
            <a:lvl2pPr marL="885825" indent="-428625">
              <a:spcBef>
                <a:spcPts val="500"/>
              </a:spcBef>
              <a:buFontTx/>
              <a:defRPr sz="2400">
                <a:latin typeface="Arial"/>
                <a:ea typeface="Arial"/>
                <a:cs typeface="Arial"/>
                <a:sym typeface="Arial"/>
              </a:defRPr>
            </a:lvl2pPr>
            <a:lvl3pPr marL="1143000" indent="-228600">
              <a:spcBef>
                <a:spcPts val="500"/>
              </a:spcBef>
              <a:buFontTx/>
              <a:defRPr sz="2400">
                <a:latin typeface="Arial"/>
                <a:ea typeface="Arial"/>
                <a:cs typeface="Arial"/>
                <a:sym typeface="Arial"/>
              </a:defRPr>
            </a:lvl3pPr>
            <a:lvl4pPr marL="1645920" indent="-274320">
              <a:spcBef>
                <a:spcPts val="500"/>
              </a:spcBef>
              <a:buFontTx/>
              <a:defRPr sz="2400">
                <a:latin typeface="Arial"/>
                <a:ea typeface="Arial"/>
                <a:cs typeface="Arial"/>
                <a:sym typeface="Arial"/>
              </a:defRPr>
            </a:lvl4pPr>
            <a:lvl5pPr marL="2103120" indent="-274320">
              <a:spcBef>
                <a:spcPts val="500"/>
              </a:spcBef>
              <a:buFontTx/>
              <a:defRPr sz="2400">
                <a:latin typeface="Arial"/>
                <a:ea typeface="Arial"/>
                <a:cs typeface="Arial"/>
                <a:sym typeface="Arial"/>
              </a:defRPr>
            </a:lvl5pPr>
          </a:lstStyle>
          <a:p>
            <a:pPr lvl="0">
              <a:defRPr sz="1800"/>
            </a:pPr>
            <a:r>
              <a:rPr sz="2400"/>
              <a:t>Body Level One</a:t>
            </a:r>
          </a:p>
          <a:p>
            <a:pPr lvl="1">
              <a:defRPr sz="1800"/>
            </a:pPr>
            <a:r>
              <a:rPr sz="2400"/>
              <a:t>Body Level Two</a:t>
            </a:r>
          </a:p>
          <a:p>
            <a:pPr lvl="2">
              <a:defRPr sz="1800"/>
            </a:pPr>
            <a:r>
              <a:rPr sz="2400"/>
              <a:t>Body Level Three</a:t>
            </a:r>
          </a:p>
          <a:p>
            <a:pPr lvl="3">
              <a:defRPr sz="1800"/>
            </a:pPr>
            <a:r>
              <a:rPr sz="2400"/>
              <a:t>Body Level Four</a:t>
            </a:r>
          </a:p>
          <a:p>
            <a:pPr lvl="4">
              <a:defRPr sz="1800"/>
            </a:pPr>
            <a:r>
              <a:rPr sz="2400"/>
              <a:t>Body Level Five</a:t>
            </a:r>
          </a:p>
        </p:txBody>
      </p:sp>
    </p:spTree>
    <p:extLst>
      <p:ext uri="{BB962C8B-B14F-4D97-AF65-F5344CB8AC3E}">
        <p14:creationId xmlns:p14="http://schemas.microsoft.com/office/powerpoint/2010/main" xmlns="" val="973832166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7"/>
          <p:cNvSpPr txBox="1">
            <a:spLocks noGrp="1"/>
          </p:cNvSpPr>
          <p:nvPr>
            <p:ph type="title"/>
          </p:nvPr>
        </p:nvSpPr>
        <p:spPr>
          <a:xfrm>
            <a:off x="395640" y="274680"/>
            <a:ext cx="6120360" cy="84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2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7"/>
          <p:cNvSpPr txBox="1">
            <a:spLocks noGrp="1"/>
          </p:cNvSpPr>
          <p:nvPr>
            <p:ph type="body" idx="2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7"/>
          <p:cNvSpPr txBox="1">
            <a:spLocks noGrp="1"/>
          </p:cNvSpPr>
          <p:nvPr>
            <p:ph type="body" idx="3"/>
          </p:nvPr>
        </p:nvSpPr>
        <p:spPr>
          <a:xfrm>
            <a:off x="457200" y="3964320"/>
            <a:ext cx="8229240" cy="2158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18" Type="http://schemas.openxmlformats.org/officeDocument/2006/relationships/image" Target="../media/image3.pn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28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13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40.xml"/><Relationship Id="rId2" Type="http://schemas.openxmlformats.org/officeDocument/2006/relationships/slideLayout" Target="../slideLayouts/slideLayout30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5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42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1.xml"/><Relationship Id="rId13" Type="http://schemas.openxmlformats.org/officeDocument/2006/relationships/slideLayout" Target="../slideLayouts/slideLayout56.xml"/><Relationship Id="rId3" Type="http://schemas.openxmlformats.org/officeDocument/2006/relationships/slideLayout" Target="../slideLayouts/slideLayout46.xml"/><Relationship Id="rId7" Type="http://schemas.openxmlformats.org/officeDocument/2006/relationships/slideLayout" Target="../slideLayouts/slideLayout50.xml"/><Relationship Id="rId12" Type="http://schemas.openxmlformats.org/officeDocument/2006/relationships/slideLayout" Target="../slideLayouts/slideLayout55.xml"/><Relationship Id="rId2" Type="http://schemas.openxmlformats.org/officeDocument/2006/relationships/slideLayout" Target="../slideLayouts/slideLayout45.xml"/><Relationship Id="rId16" Type="http://schemas.openxmlformats.org/officeDocument/2006/relationships/theme" Target="../theme/theme4.xml"/><Relationship Id="rId1" Type="http://schemas.openxmlformats.org/officeDocument/2006/relationships/slideLayout" Target="../slideLayouts/slideLayout44.xml"/><Relationship Id="rId6" Type="http://schemas.openxmlformats.org/officeDocument/2006/relationships/slideLayout" Target="../slideLayouts/slideLayout49.xml"/><Relationship Id="rId11" Type="http://schemas.openxmlformats.org/officeDocument/2006/relationships/slideLayout" Target="../slideLayouts/slideLayout54.xml"/><Relationship Id="rId5" Type="http://schemas.openxmlformats.org/officeDocument/2006/relationships/slideLayout" Target="../slideLayouts/slideLayout48.xml"/><Relationship Id="rId15" Type="http://schemas.openxmlformats.org/officeDocument/2006/relationships/slideLayout" Target="../slideLayouts/slideLayout58.xml"/><Relationship Id="rId10" Type="http://schemas.openxmlformats.org/officeDocument/2006/relationships/slideLayout" Target="../slideLayouts/slideLayout53.xml"/><Relationship Id="rId4" Type="http://schemas.openxmlformats.org/officeDocument/2006/relationships/slideLayout" Target="../slideLayouts/slideLayout47.xml"/><Relationship Id="rId9" Type="http://schemas.openxmlformats.org/officeDocument/2006/relationships/slideLayout" Target="../slideLayouts/slideLayout52.xml"/><Relationship Id="rId14" Type="http://schemas.openxmlformats.org/officeDocument/2006/relationships/slideLayout" Target="../slideLayouts/slideLayout57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6.xml"/><Relationship Id="rId13" Type="http://schemas.openxmlformats.org/officeDocument/2006/relationships/slideLayout" Target="../slideLayouts/slideLayout71.xml"/><Relationship Id="rId3" Type="http://schemas.openxmlformats.org/officeDocument/2006/relationships/slideLayout" Target="../slideLayouts/slideLayout61.xml"/><Relationship Id="rId7" Type="http://schemas.openxmlformats.org/officeDocument/2006/relationships/slideLayout" Target="../slideLayouts/slideLayout65.xml"/><Relationship Id="rId12" Type="http://schemas.openxmlformats.org/officeDocument/2006/relationships/slideLayout" Target="../slideLayouts/slideLayout70.xml"/><Relationship Id="rId2" Type="http://schemas.openxmlformats.org/officeDocument/2006/relationships/slideLayout" Target="../slideLayouts/slideLayout60.xml"/><Relationship Id="rId16" Type="http://schemas.openxmlformats.org/officeDocument/2006/relationships/theme" Target="../theme/theme5.xml"/><Relationship Id="rId1" Type="http://schemas.openxmlformats.org/officeDocument/2006/relationships/slideLayout" Target="../slideLayouts/slideLayout59.xml"/><Relationship Id="rId6" Type="http://schemas.openxmlformats.org/officeDocument/2006/relationships/slideLayout" Target="../slideLayouts/slideLayout64.xml"/><Relationship Id="rId11" Type="http://schemas.openxmlformats.org/officeDocument/2006/relationships/slideLayout" Target="../slideLayouts/slideLayout69.xml"/><Relationship Id="rId5" Type="http://schemas.openxmlformats.org/officeDocument/2006/relationships/slideLayout" Target="../slideLayouts/slideLayout63.xml"/><Relationship Id="rId15" Type="http://schemas.openxmlformats.org/officeDocument/2006/relationships/slideLayout" Target="../slideLayouts/slideLayout73.xml"/><Relationship Id="rId10" Type="http://schemas.openxmlformats.org/officeDocument/2006/relationships/slideLayout" Target="../slideLayouts/slideLayout68.xml"/><Relationship Id="rId4" Type="http://schemas.openxmlformats.org/officeDocument/2006/relationships/slideLayout" Target="../slideLayouts/slideLayout62.xml"/><Relationship Id="rId9" Type="http://schemas.openxmlformats.org/officeDocument/2006/relationships/slideLayout" Target="../slideLayouts/slideLayout67.xml"/><Relationship Id="rId14" Type="http://schemas.openxmlformats.org/officeDocument/2006/relationships/slideLayout" Target="../slideLayouts/slideLayout72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1.xml"/><Relationship Id="rId13" Type="http://schemas.openxmlformats.org/officeDocument/2006/relationships/slideLayout" Target="../slideLayouts/slideLayout86.xml"/><Relationship Id="rId3" Type="http://schemas.openxmlformats.org/officeDocument/2006/relationships/slideLayout" Target="../slideLayouts/slideLayout76.xml"/><Relationship Id="rId7" Type="http://schemas.openxmlformats.org/officeDocument/2006/relationships/slideLayout" Target="../slideLayouts/slideLayout80.xml"/><Relationship Id="rId12" Type="http://schemas.openxmlformats.org/officeDocument/2006/relationships/slideLayout" Target="../slideLayouts/slideLayout85.xml"/><Relationship Id="rId2" Type="http://schemas.openxmlformats.org/officeDocument/2006/relationships/slideLayout" Target="../slideLayouts/slideLayout75.xml"/><Relationship Id="rId16" Type="http://schemas.openxmlformats.org/officeDocument/2006/relationships/theme" Target="../theme/theme6.xml"/><Relationship Id="rId1" Type="http://schemas.openxmlformats.org/officeDocument/2006/relationships/slideLayout" Target="../slideLayouts/slideLayout74.xml"/><Relationship Id="rId6" Type="http://schemas.openxmlformats.org/officeDocument/2006/relationships/slideLayout" Target="../slideLayouts/slideLayout79.xml"/><Relationship Id="rId11" Type="http://schemas.openxmlformats.org/officeDocument/2006/relationships/slideLayout" Target="../slideLayouts/slideLayout84.xml"/><Relationship Id="rId5" Type="http://schemas.openxmlformats.org/officeDocument/2006/relationships/slideLayout" Target="../slideLayouts/slideLayout78.xml"/><Relationship Id="rId15" Type="http://schemas.openxmlformats.org/officeDocument/2006/relationships/slideLayout" Target="../slideLayouts/slideLayout88.xml"/><Relationship Id="rId10" Type="http://schemas.openxmlformats.org/officeDocument/2006/relationships/slideLayout" Target="../slideLayouts/slideLayout83.xml"/><Relationship Id="rId4" Type="http://schemas.openxmlformats.org/officeDocument/2006/relationships/slideLayout" Target="../slideLayouts/slideLayout77.xml"/><Relationship Id="rId9" Type="http://schemas.openxmlformats.org/officeDocument/2006/relationships/slideLayout" Target="../slideLayouts/slideLayout82.xml"/><Relationship Id="rId14" Type="http://schemas.openxmlformats.org/officeDocument/2006/relationships/slideLayout" Target="../slideLayouts/slideLayout8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2"/>
          <p:cNvSpPr/>
          <p:nvPr/>
        </p:nvSpPr>
        <p:spPr>
          <a:xfrm>
            <a:off x="0" y="3352680"/>
            <a:ext cx="8686440" cy="2742840"/>
          </a:xfrm>
          <a:prstGeom prst="rect">
            <a:avLst/>
          </a:prstGeom>
          <a:solidFill>
            <a:srgbClr val="10114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12"/>
          <p:cNvSpPr/>
          <p:nvPr/>
        </p:nvSpPr>
        <p:spPr>
          <a:xfrm>
            <a:off x="2895480" y="6095880"/>
            <a:ext cx="2895120" cy="75960"/>
          </a:xfrm>
          <a:prstGeom prst="rect">
            <a:avLst/>
          </a:prstGeom>
          <a:solidFill>
            <a:srgbClr val="76C2E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12"/>
          <p:cNvSpPr/>
          <p:nvPr/>
        </p:nvSpPr>
        <p:spPr>
          <a:xfrm>
            <a:off x="0" y="6095880"/>
            <a:ext cx="2895120" cy="75960"/>
          </a:xfrm>
          <a:prstGeom prst="rect">
            <a:avLst/>
          </a:prstGeom>
          <a:solidFill>
            <a:srgbClr val="FCB0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12"/>
          <p:cNvSpPr/>
          <p:nvPr/>
        </p:nvSpPr>
        <p:spPr>
          <a:xfrm>
            <a:off x="5791320" y="6095880"/>
            <a:ext cx="2895120" cy="7596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12"/>
          <p:cNvSpPr txBox="1">
            <a:spLocks noGrp="1"/>
          </p:cNvSpPr>
          <p:nvPr>
            <p:ph type="body" idx="1"/>
          </p:nvPr>
        </p:nvSpPr>
        <p:spPr>
          <a:xfrm>
            <a:off x="2514600" y="5410080"/>
            <a:ext cx="6019560" cy="533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" name="Google Shape;15;p12"/>
          <p:cNvSpPr txBox="1">
            <a:spLocks noGrp="1"/>
          </p:cNvSpPr>
          <p:nvPr>
            <p:ph type="title"/>
          </p:nvPr>
        </p:nvSpPr>
        <p:spPr>
          <a:xfrm>
            <a:off x="2514600" y="3809880"/>
            <a:ext cx="6019560" cy="1523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" name="Google Shape;16;p12"/>
          <p:cNvPicPr preferRelativeResize="0"/>
          <p:nvPr/>
        </p:nvPicPr>
        <p:blipFill rotWithShape="1">
          <a:blip r:embed="rId15">
            <a:alphaModFix/>
          </a:blip>
          <a:srcRect b="28589"/>
          <a:stretch/>
        </p:blipFill>
        <p:spPr>
          <a:xfrm>
            <a:off x="76320" y="3352680"/>
            <a:ext cx="2057040" cy="197964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12"/>
          <p:cNvSpPr/>
          <p:nvPr/>
        </p:nvSpPr>
        <p:spPr>
          <a:xfrm>
            <a:off x="-76320" y="5257800"/>
            <a:ext cx="2209320" cy="553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lang="en-IN" sz="29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BITS</a:t>
            </a:r>
            <a:r>
              <a:rPr lang="en-IN" sz="29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Pilani</a:t>
            </a:r>
            <a:endParaRPr sz="2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12"/>
          <p:cNvSpPr/>
          <p:nvPr/>
        </p:nvSpPr>
        <p:spPr>
          <a:xfrm>
            <a:off x="152280" y="5666760"/>
            <a:ext cx="1904760" cy="276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IN" sz="12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Pilani Campus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/>
          <p:nvPr/>
        </p:nvSpPr>
        <p:spPr>
          <a:xfrm>
            <a:off x="3276720" y="6596280"/>
            <a:ext cx="5866920" cy="261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IN" sz="1100" b="1" i="0" u="none" strike="noStrike" cap="none">
                <a:solidFill>
                  <a:srgbClr val="101141"/>
                </a:solidFill>
                <a:latin typeface="Arial"/>
                <a:ea typeface="Arial"/>
                <a:cs typeface="Arial"/>
                <a:sym typeface="Arial"/>
              </a:rPr>
              <a:t>BITS </a:t>
            </a:r>
            <a:r>
              <a:rPr lang="en-IN" sz="1100" b="0" i="0" u="none" strike="noStrike" cap="none">
                <a:solidFill>
                  <a:srgbClr val="101141"/>
                </a:solidFill>
                <a:latin typeface="Arial"/>
                <a:ea typeface="Arial"/>
                <a:cs typeface="Arial"/>
                <a:sym typeface="Arial"/>
              </a:rPr>
              <a:t>Pilani, Pilani Campus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9" name="Google Shape;69;p14"/>
          <p:cNvPicPr preferRelativeResize="0"/>
          <p:nvPr/>
        </p:nvPicPr>
        <p:blipFill rotWithShape="1">
          <a:blip r:embed="rId18">
            <a:alphaModFix/>
          </a:blip>
          <a:srcRect l="1916" b="5315"/>
          <a:stretch/>
        </p:blipFill>
        <p:spPr>
          <a:xfrm>
            <a:off x="6629400" y="0"/>
            <a:ext cx="2192760" cy="69228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0" name="Google Shape;70;p14"/>
          <p:cNvGrpSpPr/>
          <p:nvPr/>
        </p:nvGrpSpPr>
        <p:grpSpPr>
          <a:xfrm>
            <a:off x="2133720" y="6553080"/>
            <a:ext cx="7009920" cy="45360"/>
            <a:chOff x="2133720" y="6553080"/>
            <a:chExt cx="7009920" cy="45360"/>
          </a:xfrm>
        </p:grpSpPr>
        <p:sp>
          <p:nvSpPr>
            <p:cNvPr id="71" name="Google Shape;71;p14"/>
            <p:cNvSpPr/>
            <p:nvPr/>
          </p:nvSpPr>
          <p:spPr>
            <a:xfrm>
              <a:off x="4495680" y="6553080"/>
              <a:ext cx="2328120" cy="45360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14"/>
            <p:cNvSpPr/>
            <p:nvPr/>
          </p:nvSpPr>
          <p:spPr>
            <a:xfrm>
              <a:off x="2133720" y="6553080"/>
              <a:ext cx="2361960" cy="45360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14"/>
            <p:cNvSpPr/>
            <p:nvPr/>
          </p:nvSpPr>
          <p:spPr>
            <a:xfrm>
              <a:off x="6815520" y="6553080"/>
              <a:ext cx="2328120" cy="45360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4" name="Google Shape;74;p14"/>
          <p:cNvGrpSpPr/>
          <p:nvPr/>
        </p:nvGrpSpPr>
        <p:grpSpPr>
          <a:xfrm>
            <a:off x="0" y="1295280"/>
            <a:ext cx="7009920" cy="45360"/>
            <a:chOff x="0" y="1295280"/>
            <a:chExt cx="7009920" cy="45360"/>
          </a:xfrm>
        </p:grpSpPr>
        <p:sp>
          <p:nvSpPr>
            <p:cNvPr id="75" name="Google Shape;75;p14"/>
            <p:cNvSpPr/>
            <p:nvPr/>
          </p:nvSpPr>
          <p:spPr>
            <a:xfrm>
              <a:off x="2362320" y="1295280"/>
              <a:ext cx="2328120" cy="45360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14"/>
            <p:cNvSpPr/>
            <p:nvPr/>
          </p:nvSpPr>
          <p:spPr>
            <a:xfrm>
              <a:off x="0" y="1295280"/>
              <a:ext cx="2361960" cy="45360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14"/>
            <p:cNvSpPr/>
            <p:nvPr/>
          </p:nvSpPr>
          <p:spPr>
            <a:xfrm>
              <a:off x="4681800" y="1295280"/>
              <a:ext cx="2328120" cy="45360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8" name="Google Shape;78;p14"/>
          <p:cNvSpPr txBox="1">
            <a:spLocks noGrp="1"/>
          </p:cNvSpPr>
          <p:nvPr>
            <p:ph type="title"/>
          </p:nvPr>
        </p:nvSpPr>
        <p:spPr>
          <a:xfrm>
            <a:off x="395640" y="274680"/>
            <a:ext cx="6120360" cy="84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" name="Google Shape;79;p1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240" cy="4525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sldNum" idx="12"/>
          </p:nvPr>
        </p:nvSpPr>
        <p:spPr>
          <a:xfrm>
            <a:off x="8532360" y="6237360"/>
            <a:ext cx="611280" cy="292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b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02" tIns="45701" rIns="91402" bIns="45701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6"/>
            <a:ext cx="8229600" cy="4525963"/>
          </a:xfrm>
          <a:prstGeom prst="rect">
            <a:avLst/>
          </a:prstGeom>
        </p:spPr>
        <p:txBody>
          <a:bodyPr vert="horz" lIns="91402" tIns="45701" rIns="91402" bIns="45701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81000" y="6324616"/>
            <a:ext cx="2133600" cy="365125"/>
          </a:xfrm>
          <a:prstGeom prst="rect">
            <a:avLst/>
          </a:prstGeom>
        </p:spPr>
        <p:txBody>
          <a:bodyPr vert="horz" lIns="91402" tIns="45701" rIns="91402" bIns="45701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defTabSz="914012"/>
            <a:fld id="{AC55C652-FC7F-4E15-B2B8-09AF2DB910E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914012"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452506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012" rtl="0" eaLnBrk="1" latinLnBrk="0" hangingPunct="1">
        <a:spcBef>
          <a:spcPct val="0"/>
        </a:spcBef>
        <a:buNone/>
        <a:defRPr sz="4000" b="1" kern="1200" spc="-15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2754" indent="-342754" algn="l" defTabSz="914012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636" indent="-285630" algn="l" defTabSz="914012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2515" indent="-228502" algn="l" defTabSz="914012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599521" indent="-228502" algn="l" defTabSz="914012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6528" indent="-228502" algn="l" defTabSz="914012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3534" indent="-228502" algn="l" defTabSz="91401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0540" indent="-228502" algn="l" defTabSz="91401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547" indent="-228502" algn="l" defTabSz="91401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4552" indent="-228502" algn="l" defTabSz="91401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01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08" algn="l" defTabSz="91401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012" algn="l" defTabSz="91401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020" algn="l" defTabSz="91401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025" algn="l" defTabSz="91401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032" algn="l" defTabSz="91401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037" algn="l" defTabSz="91401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044" algn="l" defTabSz="91401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050" algn="l" defTabSz="91401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02" tIns="45701" rIns="91402" bIns="45701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6"/>
            <a:ext cx="8229600" cy="4525963"/>
          </a:xfrm>
          <a:prstGeom prst="rect">
            <a:avLst/>
          </a:prstGeom>
        </p:spPr>
        <p:txBody>
          <a:bodyPr vert="horz" lIns="91402" tIns="45701" rIns="91402" bIns="45701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81000" y="6324614"/>
            <a:ext cx="2133600" cy="365125"/>
          </a:xfrm>
          <a:prstGeom prst="rect">
            <a:avLst/>
          </a:prstGeom>
        </p:spPr>
        <p:txBody>
          <a:bodyPr vert="horz" lIns="91402" tIns="45701" rIns="91402" bIns="45701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defTabSz="914012"/>
            <a:fld id="{AC55C652-FC7F-4E15-B2B8-09AF2DB910E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914012"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452506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  <p:sldLayoutId id="2147483707" r:id="rId12"/>
    <p:sldLayoutId id="2147483708" r:id="rId13"/>
    <p:sldLayoutId id="2147483709" r:id="rId14"/>
    <p:sldLayoutId id="2147483710" r:id="rId15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012" rtl="0" eaLnBrk="1" latinLnBrk="0" hangingPunct="1">
        <a:spcBef>
          <a:spcPct val="0"/>
        </a:spcBef>
        <a:buNone/>
        <a:defRPr sz="4000" b="1" kern="1200" spc="-15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2754" indent="-342754" algn="l" defTabSz="914012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636" indent="-285630" algn="l" defTabSz="914012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2515" indent="-228502" algn="l" defTabSz="914012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599521" indent="-228502" algn="l" defTabSz="914012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6528" indent="-228502" algn="l" defTabSz="914012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3534" indent="-228502" algn="l" defTabSz="91401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0540" indent="-228502" algn="l" defTabSz="91401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547" indent="-228502" algn="l" defTabSz="91401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4552" indent="-228502" algn="l" defTabSz="91401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01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08" algn="l" defTabSz="91401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012" algn="l" defTabSz="91401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020" algn="l" defTabSz="91401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025" algn="l" defTabSz="91401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032" algn="l" defTabSz="91401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037" algn="l" defTabSz="91401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044" algn="l" defTabSz="91401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050" algn="l" defTabSz="91401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02" tIns="45701" rIns="91402" bIns="45701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6"/>
            <a:ext cx="8229600" cy="4525963"/>
          </a:xfrm>
          <a:prstGeom prst="rect">
            <a:avLst/>
          </a:prstGeom>
        </p:spPr>
        <p:txBody>
          <a:bodyPr vert="horz" lIns="91402" tIns="45701" rIns="91402" bIns="45701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81000" y="6324610"/>
            <a:ext cx="2133600" cy="365125"/>
          </a:xfrm>
          <a:prstGeom prst="rect">
            <a:avLst/>
          </a:prstGeom>
        </p:spPr>
        <p:txBody>
          <a:bodyPr vert="horz" lIns="91402" tIns="45701" rIns="91402" bIns="45701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defTabSz="914012"/>
            <a:fld id="{AC55C652-FC7F-4E15-B2B8-09AF2DB910E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914012"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452506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  <p:sldLayoutId id="2147483723" r:id="rId12"/>
    <p:sldLayoutId id="2147483724" r:id="rId13"/>
    <p:sldLayoutId id="2147483725" r:id="rId14"/>
    <p:sldLayoutId id="2147483726" r:id="rId15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012" rtl="0" eaLnBrk="1" latinLnBrk="0" hangingPunct="1">
        <a:spcBef>
          <a:spcPct val="0"/>
        </a:spcBef>
        <a:buNone/>
        <a:defRPr sz="4000" b="1" kern="1200" spc="-15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2754" indent="-342754" algn="l" defTabSz="914012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636" indent="-285630" algn="l" defTabSz="914012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2515" indent="-228502" algn="l" defTabSz="914012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599521" indent="-228502" algn="l" defTabSz="914012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6528" indent="-228502" algn="l" defTabSz="914012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3534" indent="-228502" algn="l" defTabSz="91401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0540" indent="-228502" algn="l" defTabSz="91401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547" indent="-228502" algn="l" defTabSz="91401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4552" indent="-228502" algn="l" defTabSz="91401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01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08" algn="l" defTabSz="91401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012" algn="l" defTabSz="91401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020" algn="l" defTabSz="91401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025" algn="l" defTabSz="91401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032" algn="l" defTabSz="91401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037" algn="l" defTabSz="91401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044" algn="l" defTabSz="91401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050" algn="l" defTabSz="91401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02" tIns="45701" rIns="91402" bIns="45701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6"/>
            <a:ext cx="8229600" cy="4525963"/>
          </a:xfrm>
          <a:prstGeom prst="rect">
            <a:avLst/>
          </a:prstGeom>
        </p:spPr>
        <p:txBody>
          <a:bodyPr vert="horz" lIns="91402" tIns="45701" rIns="91402" bIns="45701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81000" y="6324602"/>
            <a:ext cx="2133600" cy="365125"/>
          </a:xfrm>
          <a:prstGeom prst="rect">
            <a:avLst/>
          </a:prstGeom>
        </p:spPr>
        <p:txBody>
          <a:bodyPr vert="horz" lIns="91402" tIns="45701" rIns="91402" bIns="45701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defTabSz="914012"/>
            <a:fld id="{AC55C652-FC7F-4E15-B2B8-09AF2DB910E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914012"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452506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0" r:id="rId3"/>
    <p:sldLayoutId id="2147483731" r:id="rId4"/>
    <p:sldLayoutId id="2147483732" r:id="rId5"/>
    <p:sldLayoutId id="2147483733" r:id="rId6"/>
    <p:sldLayoutId id="2147483734" r:id="rId7"/>
    <p:sldLayoutId id="2147483735" r:id="rId8"/>
    <p:sldLayoutId id="2147483736" r:id="rId9"/>
    <p:sldLayoutId id="2147483737" r:id="rId10"/>
    <p:sldLayoutId id="2147483738" r:id="rId11"/>
    <p:sldLayoutId id="2147483739" r:id="rId12"/>
    <p:sldLayoutId id="2147483740" r:id="rId13"/>
    <p:sldLayoutId id="2147483741" r:id="rId14"/>
    <p:sldLayoutId id="2147483742" r:id="rId15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012" rtl="0" eaLnBrk="1" latinLnBrk="0" hangingPunct="1">
        <a:spcBef>
          <a:spcPct val="0"/>
        </a:spcBef>
        <a:buNone/>
        <a:defRPr sz="4000" b="1" kern="1200" spc="-15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2754" indent="-342754" algn="l" defTabSz="914012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636" indent="-285630" algn="l" defTabSz="914012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2515" indent="-228502" algn="l" defTabSz="914012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599521" indent="-228502" algn="l" defTabSz="914012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6528" indent="-228502" algn="l" defTabSz="914012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3534" indent="-228502" algn="l" defTabSz="91401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0540" indent="-228502" algn="l" defTabSz="91401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547" indent="-228502" algn="l" defTabSz="91401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4552" indent="-228502" algn="l" defTabSz="91401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01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08" algn="l" defTabSz="91401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012" algn="l" defTabSz="91401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020" algn="l" defTabSz="91401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025" algn="l" defTabSz="91401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032" algn="l" defTabSz="91401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037" algn="l" defTabSz="91401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044" algn="l" defTabSz="91401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050" algn="l" defTabSz="91401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0.bin"/><Relationship Id="rId2" Type="http://schemas.openxmlformats.org/officeDocument/2006/relationships/slideLayout" Target="../slideLayouts/slideLayout87.xml"/><Relationship Id="rId1" Type="http://schemas.openxmlformats.org/officeDocument/2006/relationships/vmlDrawing" Target="../drawings/vmlDrawing20.v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1.bin"/><Relationship Id="rId2" Type="http://schemas.openxmlformats.org/officeDocument/2006/relationships/slideLayout" Target="../slideLayouts/slideLayout87.xml"/><Relationship Id="rId1" Type="http://schemas.openxmlformats.org/officeDocument/2006/relationships/vmlDrawing" Target="../drawings/vmlDrawing21.v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2.bin"/><Relationship Id="rId2" Type="http://schemas.openxmlformats.org/officeDocument/2006/relationships/slideLayout" Target="../slideLayouts/slideLayout87.xml"/><Relationship Id="rId1" Type="http://schemas.openxmlformats.org/officeDocument/2006/relationships/vmlDrawing" Target="../drawings/vmlDrawing22.v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3.bin"/><Relationship Id="rId2" Type="http://schemas.openxmlformats.org/officeDocument/2006/relationships/slideLayout" Target="../slideLayouts/slideLayout87.xml"/><Relationship Id="rId1" Type="http://schemas.openxmlformats.org/officeDocument/2006/relationships/vmlDrawing" Target="../drawings/vmlDrawing23.v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4.bin"/><Relationship Id="rId2" Type="http://schemas.openxmlformats.org/officeDocument/2006/relationships/slideLayout" Target="../slideLayouts/slideLayout87.xml"/><Relationship Id="rId1" Type="http://schemas.openxmlformats.org/officeDocument/2006/relationships/vmlDrawing" Target="../drawings/vmlDrawing24.vml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5.bin"/><Relationship Id="rId2" Type="http://schemas.openxmlformats.org/officeDocument/2006/relationships/slideLayout" Target="../slideLayouts/slideLayout87.xml"/><Relationship Id="rId1" Type="http://schemas.openxmlformats.org/officeDocument/2006/relationships/vmlDrawing" Target="../drawings/vmlDrawing25.vml"/><Relationship Id="rId4" Type="http://schemas.openxmlformats.org/officeDocument/2006/relationships/oleObject" Target="../embeddings/oleObject26.bin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5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6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6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67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8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3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7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8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8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7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87.xml"/><Relationship Id="rId1" Type="http://schemas.openxmlformats.org/officeDocument/2006/relationships/vmlDrawing" Target="../drawings/vmlDrawing1.v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87.xml"/><Relationship Id="rId1" Type="http://schemas.openxmlformats.org/officeDocument/2006/relationships/vmlDrawing" Target="../drawings/vmlDrawing2.v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87.xml"/><Relationship Id="rId1" Type="http://schemas.openxmlformats.org/officeDocument/2006/relationships/vmlDrawing" Target="../drawings/vmlDrawing3.v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87.xml"/><Relationship Id="rId1" Type="http://schemas.openxmlformats.org/officeDocument/2006/relationships/vmlDrawing" Target="../drawings/vmlDrawing4.v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87.xml"/><Relationship Id="rId1" Type="http://schemas.openxmlformats.org/officeDocument/2006/relationships/vmlDrawing" Target="../drawings/vmlDrawing5.v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87.xml"/><Relationship Id="rId1" Type="http://schemas.openxmlformats.org/officeDocument/2006/relationships/vmlDrawing" Target="../drawings/vmlDrawing6.v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87.xml"/><Relationship Id="rId1" Type="http://schemas.openxmlformats.org/officeDocument/2006/relationships/vmlDrawing" Target="../drawings/vmlDrawing7.v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87.xml"/><Relationship Id="rId1" Type="http://schemas.openxmlformats.org/officeDocument/2006/relationships/vmlDrawing" Target="../drawings/vmlDrawing8.v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87.xml"/><Relationship Id="rId1" Type="http://schemas.openxmlformats.org/officeDocument/2006/relationships/vmlDrawing" Target="../drawings/vmlDrawing9.v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87.xml"/><Relationship Id="rId1" Type="http://schemas.openxmlformats.org/officeDocument/2006/relationships/vmlDrawing" Target="../drawings/vmlDrawing10.v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Layout" Target="../slideLayouts/slideLayout87.xml"/><Relationship Id="rId1" Type="http://schemas.openxmlformats.org/officeDocument/2006/relationships/vmlDrawing" Target="../drawings/vmlDrawing11.v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slideLayout" Target="../slideLayouts/slideLayout87.xml"/><Relationship Id="rId1" Type="http://schemas.openxmlformats.org/officeDocument/2006/relationships/vmlDrawing" Target="../drawings/vmlDrawing12.v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slideLayout" Target="../slideLayouts/slideLayout87.xml"/><Relationship Id="rId1" Type="http://schemas.openxmlformats.org/officeDocument/2006/relationships/vmlDrawing" Target="../drawings/vmlDrawing13.v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.bin"/><Relationship Id="rId2" Type="http://schemas.openxmlformats.org/officeDocument/2006/relationships/slideLayout" Target="../slideLayouts/slideLayout87.xml"/><Relationship Id="rId1" Type="http://schemas.openxmlformats.org/officeDocument/2006/relationships/vmlDrawing" Target="../drawings/vmlDrawing14.v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slideLayout" Target="../slideLayouts/slideLayout87.xml"/><Relationship Id="rId1" Type="http://schemas.openxmlformats.org/officeDocument/2006/relationships/vmlDrawing" Target="../drawings/vmlDrawing15.v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.bin"/><Relationship Id="rId2" Type="http://schemas.openxmlformats.org/officeDocument/2006/relationships/slideLayout" Target="../slideLayouts/slideLayout87.xml"/><Relationship Id="rId1" Type="http://schemas.openxmlformats.org/officeDocument/2006/relationships/vmlDrawing" Target="../drawings/vmlDrawing16.v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.bin"/><Relationship Id="rId2" Type="http://schemas.openxmlformats.org/officeDocument/2006/relationships/slideLayout" Target="../slideLayouts/slideLayout87.xml"/><Relationship Id="rId1" Type="http://schemas.openxmlformats.org/officeDocument/2006/relationships/vmlDrawing" Target="../drawings/vmlDrawing17.v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8.bin"/><Relationship Id="rId2" Type="http://schemas.openxmlformats.org/officeDocument/2006/relationships/slideLayout" Target="../slideLayouts/slideLayout87.xml"/><Relationship Id="rId1" Type="http://schemas.openxmlformats.org/officeDocument/2006/relationships/vmlDrawing" Target="../drawings/vmlDrawing18.v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9.bin"/><Relationship Id="rId2" Type="http://schemas.openxmlformats.org/officeDocument/2006/relationships/slideLayout" Target="../slideLayouts/slideLayout87.xml"/><Relationship Id="rId1" Type="http://schemas.openxmlformats.org/officeDocument/2006/relationships/vmlDrawing" Target="../drawings/vmlDrawing19.v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"/>
          <p:cNvSpPr txBox="1"/>
          <p:nvPr/>
        </p:nvSpPr>
        <p:spPr>
          <a:xfrm>
            <a:off x="1907640" y="3456720"/>
            <a:ext cx="6768360" cy="2060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IN" sz="2200" b="1" i="0" u="none" strike="noStrike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DSE CLZG519 - Data Structures &amp; Algorithm Design</a:t>
            </a:r>
            <a:r>
              <a:rPr lang="en-IN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n-IN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IN" sz="2600" b="1" i="0" u="none" strike="noStrike" cap="none">
                <a:solidFill>
                  <a:srgbClr val="FFC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#06-</a:t>
            </a:r>
            <a:r>
              <a:rPr lang="en-IN" sz="2600" b="1">
                <a:solidFill>
                  <a:srgbClr val="FFC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07</a:t>
            </a:r>
            <a:r>
              <a:rPr lang="en-IN" sz="2600" b="1" i="0" u="none" strike="noStrike" cap="none">
                <a:solidFill>
                  <a:srgbClr val="FFC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: Graphs </a:t>
            </a:r>
            <a:endParaRPr sz="2600" b="1" i="0" u="none" strike="noStrike" cap="none">
              <a:solidFill>
                <a:srgbClr val="FFC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808a7879b5_0_180"/>
          <p:cNvSpPr txBox="1"/>
          <p:nvPr/>
        </p:nvSpPr>
        <p:spPr>
          <a:xfrm>
            <a:off x="395640" y="274680"/>
            <a:ext cx="6120300" cy="8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IN" sz="3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Terminology</a:t>
            </a:r>
            <a:endParaRPr sz="3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3" name="Google Shape;293;g808a7879b5_0_180"/>
          <p:cNvSpPr txBox="1"/>
          <p:nvPr/>
        </p:nvSpPr>
        <p:spPr>
          <a:xfrm>
            <a:off x="277375" y="1600200"/>
            <a:ext cx="4170300" cy="45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55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Tahoma"/>
              <a:buChar char="•"/>
            </a:pPr>
            <a:r>
              <a:rPr lang="en-IN" sz="20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Path</a:t>
            </a:r>
            <a:endParaRPr sz="3200" b="0" i="0" u="none" strike="noStrike" cap="non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914400" marR="0" lvl="1" indent="-342900" algn="l" rtl="0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ahoma"/>
              <a:buChar char="○"/>
            </a:pPr>
            <a:r>
              <a:rPr lang="en-IN" sz="18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sequence of alternating vertices and edges </a:t>
            </a:r>
            <a:endParaRPr sz="2800" b="0" i="0" u="none" strike="noStrike" cap="non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914400" marR="0" lvl="1" indent="-342900" algn="l" rtl="0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ahoma"/>
              <a:buChar char="○"/>
            </a:pPr>
            <a:r>
              <a:rPr lang="en-IN" sz="18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begins with a vertex</a:t>
            </a:r>
            <a:endParaRPr sz="2800" b="0" i="0" u="none" strike="noStrike" cap="non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914400" marR="0" lvl="1" indent="-342900" algn="l" rtl="0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ahoma"/>
              <a:buChar char="○"/>
            </a:pPr>
            <a:r>
              <a:rPr lang="en-IN" sz="18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ends with a vertex</a:t>
            </a:r>
            <a:endParaRPr sz="2800" b="0" i="0" u="none" strike="noStrike" cap="non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914400" marR="0" lvl="1" indent="-342900" algn="l" rtl="0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ahoma"/>
              <a:buChar char="○"/>
            </a:pPr>
            <a:r>
              <a:rPr lang="en-IN" sz="18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each edge is preceded and followed by its endpoints</a:t>
            </a:r>
            <a:endParaRPr sz="2800" b="0" i="0" u="none" strike="noStrike" cap="non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marR="0" lvl="0" indent="-355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Tahoma"/>
              <a:buChar char="•"/>
            </a:pPr>
            <a:r>
              <a:rPr lang="en-IN" sz="20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Simple path</a:t>
            </a:r>
            <a:endParaRPr sz="3200" b="0" i="0" u="none" strike="noStrike" cap="non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914400" marR="0" lvl="1" indent="-342900" algn="l" rtl="0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ahoma"/>
              <a:buChar char="○"/>
            </a:pPr>
            <a:r>
              <a:rPr lang="en-IN" sz="18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path such that all its vertices and edges are distinct</a:t>
            </a:r>
            <a:endParaRPr sz="2800" b="0" i="0" u="none" strike="noStrike" cap="non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marR="0" lvl="0" indent="-355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Tahoma"/>
              <a:buChar char="•"/>
            </a:pPr>
            <a:r>
              <a:rPr lang="en-IN" sz="20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Examples</a:t>
            </a:r>
            <a:endParaRPr sz="3200" b="0" i="0" u="none" strike="noStrike" cap="non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914400" marR="0" lvl="1" indent="-342900" algn="l" rtl="0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ahoma"/>
              <a:buChar char="○"/>
            </a:pPr>
            <a:r>
              <a:rPr lang="en-IN" sz="1800" b="0" i="0" u="none" strike="noStrike" cap="none">
                <a:solidFill>
                  <a:srgbClr val="FF0000"/>
                </a:solidFill>
                <a:latin typeface="Tahoma"/>
                <a:ea typeface="Tahoma"/>
                <a:cs typeface="Tahoma"/>
                <a:sym typeface="Tahoma"/>
              </a:rPr>
              <a:t>P</a:t>
            </a:r>
            <a:r>
              <a:rPr lang="en-IN" sz="1800" b="0" i="0" u="none" strike="noStrike" cap="none" baseline="-25000">
                <a:solidFill>
                  <a:srgbClr val="FF0000"/>
                </a:solidFill>
                <a:latin typeface="Tahoma"/>
                <a:ea typeface="Tahoma"/>
                <a:cs typeface="Tahoma"/>
                <a:sym typeface="Tahoma"/>
              </a:rPr>
              <a:t>1</a:t>
            </a:r>
            <a:r>
              <a:rPr lang="en-IN" sz="1800" b="0" i="0" u="none" strike="noStrike" cap="none">
                <a:solidFill>
                  <a:srgbClr val="FF0000"/>
                </a:solidFill>
                <a:latin typeface="Tahoma"/>
                <a:ea typeface="Tahoma"/>
                <a:cs typeface="Tahoma"/>
                <a:sym typeface="Tahoma"/>
              </a:rPr>
              <a:t>=(V,b,X,h,Z)</a:t>
            </a:r>
            <a:r>
              <a:rPr lang="en-IN" sz="18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 is a simple path</a:t>
            </a:r>
            <a:endParaRPr sz="2800" b="0" i="0" u="none" strike="noStrike" cap="non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endParaRPr sz="23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4" name="Google Shape;294;g808a7879b5_0_180"/>
          <p:cNvSpPr txBox="1"/>
          <p:nvPr/>
        </p:nvSpPr>
        <p:spPr>
          <a:xfrm>
            <a:off x="7010400" y="2819400"/>
            <a:ext cx="4635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2D00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BE2D00"/>
                </a:solidFill>
                <a:latin typeface="Tahoma"/>
                <a:ea typeface="Tahoma"/>
                <a:cs typeface="Tahoma"/>
                <a:sym typeface="Tahoma"/>
              </a:rPr>
              <a:t>P</a:t>
            </a:r>
            <a:r>
              <a:rPr lang="en-IN" sz="2400" b="0" i="0" u="none" strike="noStrike" cap="none" baseline="-25000">
                <a:solidFill>
                  <a:srgbClr val="BE2D00"/>
                </a:solidFill>
                <a:latin typeface="Tahoma"/>
                <a:ea typeface="Tahoma"/>
                <a:cs typeface="Tahoma"/>
                <a:sym typeface="Tahoma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g808a7879b5_0_180"/>
          <p:cNvSpPr/>
          <p:nvPr/>
        </p:nvSpPr>
        <p:spPr>
          <a:xfrm>
            <a:off x="6505575" y="2724150"/>
            <a:ext cx="1638300" cy="736600"/>
          </a:xfrm>
          <a:custGeom>
            <a:avLst/>
            <a:gdLst/>
            <a:ahLst/>
            <a:cxnLst/>
            <a:rect l="l" t="t" r="r" b="b"/>
            <a:pathLst>
              <a:path w="1032" h="464" extrusionOk="0">
                <a:moveTo>
                  <a:pt x="0" y="0"/>
                </a:moveTo>
                <a:cubicBezTo>
                  <a:pt x="77" y="66"/>
                  <a:pt x="290" y="328"/>
                  <a:pt x="462" y="396"/>
                </a:cubicBezTo>
                <a:cubicBezTo>
                  <a:pt x="634" y="464"/>
                  <a:pt x="913" y="406"/>
                  <a:pt x="1032" y="408"/>
                </a:cubicBezTo>
              </a:path>
            </a:pathLst>
          </a:custGeom>
          <a:noFill/>
          <a:ln w="57150" cap="flat" cmpd="sng">
            <a:solidFill>
              <a:srgbClr val="BE2D00"/>
            </a:solidFill>
            <a:prstDash val="solid"/>
            <a:miter lim="524288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96" name="Google Shape;296;g808a7879b5_0_180"/>
          <p:cNvSpPr/>
          <p:nvPr/>
        </p:nvSpPr>
        <p:spPr>
          <a:xfrm>
            <a:off x="6934200" y="3276600"/>
            <a:ext cx="457200" cy="4572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X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" name="Google Shape;297;g808a7879b5_0_180"/>
          <p:cNvSpPr/>
          <p:nvPr/>
        </p:nvSpPr>
        <p:spPr>
          <a:xfrm>
            <a:off x="5105400" y="3276600"/>
            <a:ext cx="457200" cy="4572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U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g808a7879b5_0_180"/>
          <p:cNvSpPr/>
          <p:nvPr/>
        </p:nvSpPr>
        <p:spPr>
          <a:xfrm>
            <a:off x="6019800" y="2362200"/>
            <a:ext cx="457200" cy="4572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V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Google Shape;299;g808a7879b5_0_180"/>
          <p:cNvSpPr/>
          <p:nvPr/>
        </p:nvSpPr>
        <p:spPr>
          <a:xfrm>
            <a:off x="6019800" y="4191000"/>
            <a:ext cx="457200" cy="4572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W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g808a7879b5_0_180"/>
          <p:cNvSpPr/>
          <p:nvPr/>
        </p:nvSpPr>
        <p:spPr>
          <a:xfrm>
            <a:off x="8153400" y="3276600"/>
            <a:ext cx="457200" cy="4572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Z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1" name="Google Shape;301;g808a7879b5_0_180"/>
          <p:cNvCxnSpPr/>
          <p:nvPr/>
        </p:nvCxnSpPr>
        <p:spPr>
          <a:xfrm flipH="1">
            <a:off x="5495775" y="2762250"/>
            <a:ext cx="590700" cy="5715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02" name="Google Shape;302;g808a7879b5_0_180"/>
          <p:cNvCxnSpPr/>
          <p:nvPr/>
        </p:nvCxnSpPr>
        <p:spPr>
          <a:xfrm rot="10800000">
            <a:off x="5495775" y="3676650"/>
            <a:ext cx="590700" cy="5715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03" name="Google Shape;303;g808a7879b5_0_180"/>
          <p:cNvCxnSpPr/>
          <p:nvPr/>
        </p:nvCxnSpPr>
        <p:spPr>
          <a:xfrm rot="10800000" flipH="1">
            <a:off x="6410325" y="3676650"/>
            <a:ext cx="590700" cy="5715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04" name="Google Shape;304;g808a7879b5_0_180"/>
          <p:cNvCxnSpPr/>
          <p:nvPr/>
        </p:nvCxnSpPr>
        <p:spPr>
          <a:xfrm>
            <a:off x="7400925" y="3505200"/>
            <a:ext cx="742800" cy="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05" name="Google Shape;305;g808a7879b5_0_180"/>
          <p:cNvCxnSpPr/>
          <p:nvPr/>
        </p:nvCxnSpPr>
        <p:spPr>
          <a:xfrm>
            <a:off x="6410325" y="2762250"/>
            <a:ext cx="590700" cy="5715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06" name="Google Shape;306;g808a7879b5_0_180"/>
          <p:cNvCxnSpPr/>
          <p:nvPr/>
        </p:nvCxnSpPr>
        <p:spPr>
          <a:xfrm>
            <a:off x="6248400" y="2828925"/>
            <a:ext cx="0" cy="13527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07" name="Google Shape;307;g808a7879b5_0_180"/>
          <p:cNvSpPr/>
          <p:nvPr/>
        </p:nvSpPr>
        <p:spPr>
          <a:xfrm>
            <a:off x="6943725" y="5105400"/>
            <a:ext cx="457200" cy="4572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8" name="Google Shape;308;g808a7879b5_0_180"/>
          <p:cNvCxnSpPr/>
          <p:nvPr/>
        </p:nvCxnSpPr>
        <p:spPr>
          <a:xfrm>
            <a:off x="6410325" y="4591050"/>
            <a:ext cx="600000" cy="5715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09" name="Google Shape;309;g808a7879b5_0_180"/>
          <p:cNvCxnSpPr/>
          <p:nvPr/>
        </p:nvCxnSpPr>
        <p:spPr>
          <a:xfrm>
            <a:off x="7162800" y="3743325"/>
            <a:ext cx="9600" cy="13527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10" name="Google Shape;310;g808a7879b5_0_180"/>
          <p:cNvSpPr txBox="1"/>
          <p:nvPr/>
        </p:nvSpPr>
        <p:spPr>
          <a:xfrm>
            <a:off x="5495925" y="2600325"/>
            <a:ext cx="344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g808a7879b5_0_180"/>
          <p:cNvSpPr txBox="1"/>
          <p:nvPr/>
        </p:nvSpPr>
        <p:spPr>
          <a:xfrm>
            <a:off x="5483225" y="3743325"/>
            <a:ext cx="3255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c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g808a7879b5_0_180"/>
          <p:cNvSpPr txBox="1"/>
          <p:nvPr/>
        </p:nvSpPr>
        <p:spPr>
          <a:xfrm>
            <a:off x="6705600" y="2590800"/>
            <a:ext cx="3525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b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" name="Google Shape;313;g808a7879b5_0_180"/>
          <p:cNvSpPr txBox="1"/>
          <p:nvPr/>
        </p:nvSpPr>
        <p:spPr>
          <a:xfrm>
            <a:off x="6629400" y="3810000"/>
            <a:ext cx="344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" name="Google Shape;314;g808a7879b5_0_180"/>
          <p:cNvSpPr txBox="1"/>
          <p:nvPr/>
        </p:nvSpPr>
        <p:spPr>
          <a:xfrm>
            <a:off x="5943600" y="3124200"/>
            <a:ext cx="3525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g808a7879b5_0_180"/>
          <p:cNvSpPr txBox="1"/>
          <p:nvPr/>
        </p:nvSpPr>
        <p:spPr>
          <a:xfrm>
            <a:off x="6483350" y="4810125"/>
            <a:ext cx="2811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f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6" name="Google Shape;316;g808a7879b5_0_180"/>
          <p:cNvSpPr txBox="1"/>
          <p:nvPr/>
        </p:nvSpPr>
        <p:spPr>
          <a:xfrm>
            <a:off x="7124700" y="4248150"/>
            <a:ext cx="3525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g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7" name="Google Shape;317;g808a7879b5_0_180"/>
          <p:cNvSpPr txBox="1"/>
          <p:nvPr/>
        </p:nvSpPr>
        <p:spPr>
          <a:xfrm>
            <a:off x="7629525" y="3505200"/>
            <a:ext cx="3525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h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8" name="Google Shape;318;g808a7879b5_0_180"/>
          <p:cNvSpPr txBox="1"/>
          <p:nvPr/>
        </p:nvSpPr>
        <p:spPr>
          <a:xfrm>
            <a:off x="5791200" y="3505200"/>
            <a:ext cx="4635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77052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577052"/>
                </a:solidFill>
                <a:latin typeface="Tahoma"/>
                <a:ea typeface="Tahoma"/>
                <a:cs typeface="Tahoma"/>
                <a:sym typeface="Tahoma"/>
              </a:rPr>
              <a:t>P</a:t>
            </a:r>
            <a:r>
              <a:rPr lang="en-IN" sz="2400" b="0" i="0" u="none" strike="noStrike" cap="none" baseline="-25000">
                <a:solidFill>
                  <a:srgbClr val="577052"/>
                </a:solidFill>
                <a:latin typeface="Tahoma"/>
                <a:ea typeface="Tahoma"/>
                <a:cs typeface="Tahoma"/>
                <a:sym typeface="Tahoma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CS 473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Lecture 14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381000" y="6324610"/>
            <a:ext cx="2133600" cy="365125"/>
          </a:xfrm>
        </p:spPr>
        <p:txBody>
          <a:bodyPr/>
          <a:lstStyle/>
          <a:p>
            <a:fld id="{EFCBD4B9-1773-414C-8F8F-FB9527D034C6}" type="slidenum">
              <a:rPr lang="en-US"/>
              <a:pPr/>
              <a:t>100</a:t>
            </a:fld>
            <a:endParaRPr lang="en-US"/>
          </a:p>
        </p:txBody>
      </p:sp>
      <p:sp>
        <p:nvSpPr>
          <p:cNvPr id="287746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381000"/>
            <a:ext cx="7772400" cy="762000"/>
          </a:xfrm>
        </p:spPr>
        <p:txBody>
          <a:bodyPr/>
          <a:lstStyle/>
          <a:p>
            <a:r>
              <a:rPr lang="en-US">
                <a:solidFill>
                  <a:schemeClr val="accent2"/>
                </a:solidFill>
              </a:rPr>
              <a:t>Depth-First Search: </a:t>
            </a:r>
            <a:r>
              <a:rPr lang="en-US">
                <a:solidFill>
                  <a:srgbClr val="CC0066"/>
                </a:solidFill>
              </a:rPr>
              <a:t>Example</a:t>
            </a:r>
          </a:p>
        </p:txBody>
      </p:sp>
      <p:sp>
        <p:nvSpPr>
          <p:cNvPr id="287747" name="Line 3"/>
          <p:cNvSpPr>
            <a:spLocks noChangeShapeType="1"/>
          </p:cNvSpPr>
          <p:nvPr/>
        </p:nvSpPr>
        <p:spPr bwMode="auto">
          <a:xfrm>
            <a:off x="457200" y="1295400"/>
            <a:ext cx="8305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graphicFrame>
        <p:nvGraphicFramePr>
          <p:cNvPr id="287748" name="Object 4"/>
          <p:cNvGraphicFramePr>
            <a:graphicFrameLocks noChangeAspect="1"/>
          </p:cNvGraphicFramePr>
          <p:nvPr/>
        </p:nvGraphicFramePr>
        <p:xfrm>
          <a:off x="762000" y="1371601"/>
          <a:ext cx="6934200" cy="4633913"/>
        </p:xfrm>
        <a:graphic>
          <a:graphicData uri="http://schemas.openxmlformats.org/presentationml/2006/ole">
            <p:oleObj spid="_x0000_s71682" name="VISIO" r:id="rId3" imgW="6129528" imgH="4099560" progId="">
              <p:embed/>
            </p:oleObj>
          </a:graphicData>
        </a:graphic>
      </p:graphicFrame>
    </p:spTree>
    <p:extLst>
      <p:ext uri="{BB962C8B-B14F-4D97-AF65-F5344CB8AC3E}">
        <p14:creationId xmlns="" xmlns:p14="http://schemas.microsoft.com/office/powerpoint/2010/main" val="3896055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CS 473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Lecture 14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381000" y="6324610"/>
            <a:ext cx="2133600" cy="365125"/>
          </a:xfrm>
        </p:spPr>
        <p:txBody>
          <a:bodyPr/>
          <a:lstStyle/>
          <a:p>
            <a:fld id="{008E9815-F793-4A8F-81E9-4CEBC895F713}" type="slidenum">
              <a:rPr lang="en-US"/>
              <a:pPr/>
              <a:t>101</a:t>
            </a:fld>
            <a:endParaRPr lang="en-US"/>
          </a:p>
        </p:txBody>
      </p:sp>
      <p:sp>
        <p:nvSpPr>
          <p:cNvPr id="288770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381000"/>
            <a:ext cx="7772400" cy="762000"/>
          </a:xfrm>
        </p:spPr>
        <p:txBody>
          <a:bodyPr/>
          <a:lstStyle/>
          <a:p>
            <a:r>
              <a:rPr lang="en-US">
                <a:solidFill>
                  <a:schemeClr val="accent2"/>
                </a:solidFill>
              </a:rPr>
              <a:t>Depth-First Search: </a:t>
            </a:r>
            <a:r>
              <a:rPr lang="en-US">
                <a:solidFill>
                  <a:srgbClr val="CC0066"/>
                </a:solidFill>
              </a:rPr>
              <a:t>Example</a:t>
            </a:r>
          </a:p>
        </p:txBody>
      </p:sp>
      <p:sp>
        <p:nvSpPr>
          <p:cNvPr id="288771" name="Line 3"/>
          <p:cNvSpPr>
            <a:spLocks noChangeShapeType="1"/>
          </p:cNvSpPr>
          <p:nvPr/>
        </p:nvSpPr>
        <p:spPr bwMode="auto">
          <a:xfrm>
            <a:off x="457200" y="1295400"/>
            <a:ext cx="8305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graphicFrame>
        <p:nvGraphicFramePr>
          <p:cNvPr id="288772" name="Object 4"/>
          <p:cNvGraphicFramePr>
            <a:graphicFrameLocks noChangeAspect="1"/>
          </p:cNvGraphicFramePr>
          <p:nvPr/>
        </p:nvGraphicFramePr>
        <p:xfrm>
          <a:off x="762000" y="1371601"/>
          <a:ext cx="6934200" cy="4633913"/>
        </p:xfrm>
        <a:graphic>
          <a:graphicData uri="http://schemas.openxmlformats.org/presentationml/2006/ole">
            <p:oleObj spid="_x0000_s72706" name="VISIO" r:id="rId3" imgW="6129528" imgH="4099560" progId="">
              <p:embed/>
            </p:oleObj>
          </a:graphicData>
        </a:graphic>
      </p:graphicFrame>
    </p:spTree>
    <p:extLst>
      <p:ext uri="{BB962C8B-B14F-4D97-AF65-F5344CB8AC3E}">
        <p14:creationId xmlns="" xmlns:p14="http://schemas.microsoft.com/office/powerpoint/2010/main" val="2463372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CS 473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Lecture 14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381000" y="6324610"/>
            <a:ext cx="2133600" cy="365125"/>
          </a:xfrm>
        </p:spPr>
        <p:txBody>
          <a:bodyPr/>
          <a:lstStyle/>
          <a:p>
            <a:fld id="{52CA2203-C0AC-49D9-8122-20065BF76731}" type="slidenum">
              <a:rPr lang="en-US"/>
              <a:pPr/>
              <a:t>102</a:t>
            </a:fld>
            <a:endParaRPr lang="en-US"/>
          </a:p>
        </p:txBody>
      </p:sp>
      <p:sp>
        <p:nvSpPr>
          <p:cNvPr id="289794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381000"/>
            <a:ext cx="7772400" cy="762000"/>
          </a:xfrm>
        </p:spPr>
        <p:txBody>
          <a:bodyPr/>
          <a:lstStyle/>
          <a:p>
            <a:r>
              <a:rPr lang="en-US">
                <a:solidFill>
                  <a:schemeClr val="accent2"/>
                </a:solidFill>
              </a:rPr>
              <a:t>Depth-First Search: </a:t>
            </a:r>
            <a:r>
              <a:rPr lang="en-US">
                <a:solidFill>
                  <a:srgbClr val="CC0066"/>
                </a:solidFill>
              </a:rPr>
              <a:t>Example</a:t>
            </a:r>
          </a:p>
        </p:txBody>
      </p:sp>
      <p:sp>
        <p:nvSpPr>
          <p:cNvPr id="289795" name="Line 3"/>
          <p:cNvSpPr>
            <a:spLocks noChangeShapeType="1"/>
          </p:cNvSpPr>
          <p:nvPr/>
        </p:nvSpPr>
        <p:spPr bwMode="auto">
          <a:xfrm>
            <a:off x="457200" y="1295400"/>
            <a:ext cx="8305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graphicFrame>
        <p:nvGraphicFramePr>
          <p:cNvPr id="289796" name="Object 4"/>
          <p:cNvGraphicFramePr>
            <a:graphicFrameLocks noChangeAspect="1"/>
          </p:cNvGraphicFramePr>
          <p:nvPr/>
        </p:nvGraphicFramePr>
        <p:xfrm>
          <a:off x="762000" y="1371601"/>
          <a:ext cx="6934200" cy="4633913"/>
        </p:xfrm>
        <a:graphic>
          <a:graphicData uri="http://schemas.openxmlformats.org/presentationml/2006/ole">
            <p:oleObj spid="_x0000_s73730" name="VISIO" r:id="rId3" imgW="6129528" imgH="4099560" progId="">
              <p:embed/>
            </p:oleObj>
          </a:graphicData>
        </a:graphic>
      </p:graphicFrame>
    </p:spTree>
    <p:extLst>
      <p:ext uri="{BB962C8B-B14F-4D97-AF65-F5344CB8AC3E}">
        <p14:creationId xmlns="" xmlns:p14="http://schemas.microsoft.com/office/powerpoint/2010/main" val="123569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CS 473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Lecture 14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381000" y="6324610"/>
            <a:ext cx="2133600" cy="365125"/>
          </a:xfrm>
        </p:spPr>
        <p:txBody>
          <a:bodyPr/>
          <a:lstStyle/>
          <a:p>
            <a:fld id="{3A77AFC4-C6D6-46CF-BC74-C66FE2CC1299}" type="slidenum">
              <a:rPr lang="en-US"/>
              <a:pPr/>
              <a:t>103</a:t>
            </a:fld>
            <a:endParaRPr lang="en-US"/>
          </a:p>
        </p:txBody>
      </p:sp>
      <p:sp>
        <p:nvSpPr>
          <p:cNvPr id="290818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381000"/>
            <a:ext cx="7772400" cy="762000"/>
          </a:xfrm>
        </p:spPr>
        <p:txBody>
          <a:bodyPr/>
          <a:lstStyle/>
          <a:p>
            <a:r>
              <a:rPr lang="en-US">
                <a:solidFill>
                  <a:schemeClr val="accent2"/>
                </a:solidFill>
              </a:rPr>
              <a:t>Depth-First Search: </a:t>
            </a:r>
            <a:r>
              <a:rPr lang="en-US">
                <a:solidFill>
                  <a:srgbClr val="CC0066"/>
                </a:solidFill>
              </a:rPr>
              <a:t>Example</a:t>
            </a:r>
          </a:p>
        </p:txBody>
      </p:sp>
      <p:sp>
        <p:nvSpPr>
          <p:cNvPr id="290819" name="Line 3"/>
          <p:cNvSpPr>
            <a:spLocks noChangeShapeType="1"/>
          </p:cNvSpPr>
          <p:nvPr/>
        </p:nvSpPr>
        <p:spPr bwMode="auto">
          <a:xfrm>
            <a:off x="457200" y="1295400"/>
            <a:ext cx="8305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graphicFrame>
        <p:nvGraphicFramePr>
          <p:cNvPr id="290820" name="Object 4"/>
          <p:cNvGraphicFramePr>
            <a:graphicFrameLocks noChangeAspect="1"/>
          </p:cNvGraphicFramePr>
          <p:nvPr/>
        </p:nvGraphicFramePr>
        <p:xfrm>
          <a:off x="762000" y="1371601"/>
          <a:ext cx="6934200" cy="4633913"/>
        </p:xfrm>
        <a:graphic>
          <a:graphicData uri="http://schemas.openxmlformats.org/presentationml/2006/ole">
            <p:oleObj spid="_x0000_s74754" name="VISIO" r:id="rId3" imgW="6129528" imgH="4099560" progId="">
              <p:embed/>
            </p:oleObj>
          </a:graphicData>
        </a:graphic>
      </p:graphicFrame>
    </p:spTree>
    <p:extLst>
      <p:ext uri="{BB962C8B-B14F-4D97-AF65-F5344CB8AC3E}">
        <p14:creationId xmlns="" xmlns:p14="http://schemas.microsoft.com/office/powerpoint/2010/main" val="1834768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CS 473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Lecture 14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381000" y="6324610"/>
            <a:ext cx="2133600" cy="365125"/>
          </a:xfrm>
        </p:spPr>
        <p:txBody>
          <a:bodyPr/>
          <a:lstStyle/>
          <a:p>
            <a:fld id="{0F3F577A-63DF-4900-8569-6CDCB145324A}" type="slidenum">
              <a:rPr lang="en-US"/>
              <a:pPr/>
              <a:t>104</a:t>
            </a:fld>
            <a:endParaRPr lang="en-US"/>
          </a:p>
        </p:txBody>
      </p:sp>
      <p:sp>
        <p:nvSpPr>
          <p:cNvPr id="291842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381000"/>
            <a:ext cx="7772400" cy="762000"/>
          </a:xfrm>
        </p:spPr>
        <p:txBody>
          <a:bodyPr/>
          <a:lstStyle/>
          <a:p>
            <a:r>
              <a:rPr lang="en-US">
                <a:solidFill>
                  <a:schemeClr val="accent2"/>
                </a:solidFill>
              </a:rPr>
              <a:t>Depth-First Search: </a:t>
            </a:r>
            <a:r>
              <a:rPr lang="en-US">
                <a:solidFill>
                  <a:srgbClr val="CC0066"/>
                </a:solidFill>
              </a:rPr>
              <a:t>Example</a:t>
            </a:r>
          </a:p>
        </p:txBody>
      </p:sp>
      <p:sp>
        <p:nvSpPr>
          <p:cNvPr id="291843" name="Line 3"/>
          <p:cNvSpPr>
            <a:spLocks noChangeShapeType="1"/>
          </p:cNvSpPr>
          <p:nvPr/>
        </p:nvSpPr>
        <p:spPr bwMode="auto">
          <a:xfrm>
            <a:off x="457200" y="1295400"/>
            <a:ext cx="8305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graphicFrame>
        <p:nvGraphicFramePr>
          <p:cNvPr id="291844" name="Object 4"/>
          <p:cNvGraphicFramePr>
            <a:graphicFrameLocks noChangeAspect="1"/>
          </p:cNvGraphicFramePr>
          <p:nvPr/>
        </p:nvGraphicFramePr>
        <p:xfrm>
          <a:off x="762000" y="1371601"/>
          <a:ext cx="6934200" cy="4633913"/>
        </p:xfrm>
        <a:graphic>
          <a:graphicData uri="http://schemas.openxmlformats.org/presentationml/2006/ole">
            <p:oleObj spid="_x0000_s75778" name="VISIO" r:id="rId3" imgW="6129528" imgH="4099560" progId="">
              <p:embed/>
            </p:oleObj>
          </a:graphicData>
        </a:graphic>
      </p:graphicFrame>
    </p:spTree>
    <p:extLst>
      <p:ext uri="{BB962C8B-B14F-4D97-AF65-F5344CB8AC3E}">
        <p14:creationId xmlns="" xmlns:p14="http://schemas.microsoft.com/office/powerpoint/2010/main" val="3201353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CS 473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Lecture 14</a:t>
            </a:r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381000" y="6324610"/>
            <a:ext cx="2133600" cy="365125"/>
          </a:xfrm>
        </p:spPr>
        <p:txBody>
          <a:bodyPr/>
          <a:lstStyle/>
          <a:p>
            <a:fld id="{E828F067-A4DD-4160-80A2-11606910F65F}" type="slidenum">
              <a:rPr lang="en-US"/>
              <a:pPr/>
              <a:t>105</a:t>
            </a:fld>
            <a:endParaRPr lang="en-US"/>
          </a:p>
        </p:txBody>
      </p:sp>
      <p:sp>
        <p:nvSpPr>
          <p:cNvPr id="292866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381000"/>
            <a:ext cx="7772400" cy="762000"/>
          </a:xfrm>
        </p:spPr>
        <p:txBody>
          <a:bodyPr/>
          <a:lstStyle/>
          <a:p>
            <a:r>
              <a:rPr lang="en-US">
                <a:solidFill>
                  <a:schemeClr val="accent2"/>
                </a:solidFill>
              </a:rPr>
              <a:t>Depth-First Search: </a:t>
            </a:r>
            <a:r>
              <a:rPr lang="en-US">
                <a:solidFill>
                  <a:srgbClr val="CC0066"/>
                </a:solidFill>
              </a:rPr>
              <a:t>Example</a:t>
            </a:r>
          </a:p>
        </p:txBody>
      </p:sp>
      <p:sp>
        <p:nvSpPr>
          <p:cNvPr id="292867" name="Line 3"/>
          <p:cNvSpPr>
            <a:spLocks noChangeShapeType="1"/>
          </p:cNvSpPr>
          <p:nvPr/>
        </p:nvSpPr>
        <p:spPr bwMode="auto">
          <a:xfrm>
            <a:off x="457200" y="1295400"/>
            <a:ext cx="8305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graphicFrame>
        <p:nvGraphicFramePr>
          <p:cNvPr id="292868" name="Object 4"/>
          <p:cNvGraphicFramePr>
            <a:graphicFrameLocks noChangeAspect="1"/>
          </p:cNvGraphicFramePr>
          <p:nvPr/>
        </p:nvGraphicFramePr>
        <p:xfrm>
          <a:off x="74615" y="2557463"/>
          <a:ext cx="4575175" cy="3055937"/>
        </p:xfrm>
        <a:graphic>
          <a:graphicData uri="http://schemas.openxmlformats.org/presentationml/2006/ole">
            <p:oleObj spid="_x0000_s76802" name="VISIO" r:id="rId3" imgW="6129528" imgH="4099560" progId="">
              <p:embed/>
            </p:oleObj>
          </a:graphicData>
        </a:graphic>
      </p:graphicFrame>
      <p:graphicFrame>
        <p:nvGraphicFramePr>
          <p:cNvPr id="292871" name="Object 7"/>
          <p:cNvGraphicFramePr>
            <a:graphicFrameLocks noChangeAspect="1"/>
          </p:cNvGraphicFramePr>
          <p:nvPr/>
        </p:nvGraphicFramePr>
        <p:xfrm>
          <a:off x="4495800" y="2582867"/>
          <a:ext cx="4573588" cy="3055937"/>
        </p:xfrm>
        <a:graphic>
          <a:graphicData uri="http://schemas.openxmlformats.org/presentationml/2006/ole">
            <p:oleObj spid="_x0000_s76803" name="VISIO" r:id="rId4" imgW="6129528" imgH="4099560" progId="">
              <p:embed/>
            </p:oleObj>
          </a:graphicData>
        </a:graphic>
      </p:graphicFrame>
      <p:sp>
        <p:nvSpPr>
          <p:cNvPr id="292872" name="Rectangle 8"/>
          <p:cNvSpPr>
            <a:spLocks noChangeArrowheads="1"/>
          </p:cNvSpPr>
          <p:nvPr/>
        </p:nvSpPr>
        <p:spPr bwMode="auto">
          <a:xfrm>
            <a:off x="152400" y="1295400"/>
            <a:ext cx="4495800" cy="4876800"/>
          </a:xfrm>
          <a:prstGeom prst="rect">
            <a:avLst/>
          </a:prstGeom>
          <a:noFill/>
          <a:ln w="9525">
            <a:solidFill>
              <a:schemeClr val="accent2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92873" name="Rectangle 9"/>
          <p:cNvSpPr>
            <a:spLocks noChangeArrowheads="1"/>
          </p:cNvSpPr>
          <p:nvPr/>
        </p:nvSpPr>
        <p:spPr bwMode="auto">
          <a:xfrm>
            <a:off x="4648200" y="1295400"/>
            <a:ext cx="4267200" cy="4876800"/>
          </a:xfrm>
          <a:prstGeom prst="rect">
            <a:avLst/>
          </a:prstGeom>
          <a:noFill/>
          <a:ln w="9525">
            <a:solidFill>
              <a:schemeClr val="accent2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92874" name="Text Box 10"/>
          <p:cNvSpPr txBox="1">
            <a:spLocks noChangeArrowheads="1"/>
          </p:cNvSpPr>
          <p:nvPr/>
        </p:nvSpPr>
        <p:spPr bwMode="auto">
          <a:xfrm>
            <a:off x="152400" y="1295401"/>
            <a:ext cx="4495800" cy="307777"/>
          </a:xfrm>
          <a:prstGeom prst="rect">
            <a:avLst/>
          </a:prstGeom>
          <a:solidFill>
            <a:srgbClr val="DDDDDD"/>
          </a:solidFill>
          <a:ln w="9525">
            <a:solidFill>
              <a:schemeClr val="accent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chemeClr val="accent2"/>
                </a:solidFill>
              </a:rPr>
              <a:t>DFS</a:t>
            </a:r>
            <a:r>
              <a:rPr lang="en-US"/>
              <a:t>(</a:t>
            </a:r>
            <a:r>
              <a:rPr lang="en-US">
                <a:solidFill>
                  <a:srgbClr val="008000"/>
                </a:solidFill>
              </a:rPr>
              <a:t>G</a:t>
            </a:r>
            <a:r>
              <a:rPr lang="en-US"/>
              <a:t>) terminated</a:t>
            </a:r>
          </a:p>
        </p:txBody>
      </p:sp>
      <p:sp>
        <p:nvSpPr>
          <p:cNvPr id="292875" name="Text Box 11"/>
          <p:cNvSpPr txBox="1">
            <a:spLocks noChangeArrowheads="1"/>
          </p:cNvSpPr>
          <p:nvPr/>
        </p:nvSpPr>
        <p:spPr bwMode="auto">
          <a:xfrm>
            <a:off x="4648200" y="1295401"/>
            <a:ext cx="4267200" cy="307777"/>
          </a:xfrm>
          <a:prstGeom prst="rect">
            <a:avLst/>
          </a:prstGeom>
          <a:solidFill>
            <a:srgbClr val="DDDDDD"/>
          </a:solidFill>
          <a:ln w="9525">
            <a:solidFill>
              <a:schemeClr val="accent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Depth-first forest (DFF)</a:t>
            </a:r>
          </a:p>
        </p:txBody>
      </p:sp>
    </p:spTree>
    <p:extLst>
      <p:ext uri="{BB962C8B-B14F-4D97-AF65-F5344CB8AC3E}">
        <p14:creationId xmlns="" xmlns:p14="http://schemas.microsoft.com/office/powerpoint/2010/main" val="2641111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3" name="Google Shape;2483;p10"/>
          <p:cNvSpPr txBox="1"/>
          <p:nvPr/>
        </p:nvSpPr>
        <p:spPr>
          <a:xfrm>
            <a:off x="562425" y="2059300"/>
            <a:ext cx="8229300" cy="144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561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Thank You</a:t>
            </a:r>
            <a:endParaRPr sz="2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4" name="Google Shape;2484;p10"/>
          <p:cNvSpPr txBox="1"/>
          <p:nvPr/>
        </p:nvSpPr>
        <p:spPr>
          <a:xfrm>
            <a:off x="8532360" y="6237360"/>
            <a:ext cx="611400" cy="2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fld id="{00000000-1234-1234-1234-123412341234}" type="slidenum">
              <a:rPr lang="en-IN" sz="16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t>106</a:t>
            </a:fld>
            <a:endParaRPr sz="16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85" name="Google Shape;2485;p10"/>
          <p:cNvSpPr txBox="1"/>
          <p:nvPr/>
        </p:nvSpPr>
        <p:spPr>
          <a:xfrm>
            <a:off x="564325" y="3385650"/>
            <a:ext cx="8292600" cy="6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IN" sz="1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Required Reading: Chapter on Graph Algorithms in Text book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wedg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808a7879b5_0_213"/>
          <p:cNvSpPr txBox="1"/>
          <p:nvPr/>
        </p:nvSpPr>
        <p:spPr>
          <a:xfrm>
            <a:off x="395640" y="274680"/>
            <a:ext cx="6120300" cy="8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IN" sz="3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Terminology</a:t>
            </a:r>
            <a:endParaRPr sz="3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5" name="Google Shape;325;g808a7879b5_0_213"/>
          <p:cNvSpPr txBox="1"/>
          <p:nvPr/>
        </p:nvSpPr>
        <p:spPr>
          <a:xfrm>
            <a:off x="277375" y="1600200"/>
            <a:ext cx="4170300" cy="45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55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Tahoma"/>
              <a:buChar char="•"/>
            </a:pPr>
            <a:r>
              <a:rPr lang="en-IN" sz="20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Path</a:t>
            </a:r>
            <a:endParaRPr sz="3200" b="0" i="0" u="none" strike="noStrike" cap="non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914400" marR="0" lvl="1" indent="-342900" algn="l" rtl="0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ahoma"/>
              <a:buChar char="○"/>
            </a:pPr>
            <a:r>
              <a:rPr lang="en-IN" sz="18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sequence of alternating vertices and edges </a:t>
            </a:r>
            <a:endParaRPr sz="2800" b="0" i="0" u="none" strike="noStrike" cap="non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914400" marR="0" lvl="1" indent="-342900" algn="l" rtl="0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ahoma"/>
              <a:buChar char="○"/>
            </a:pPr>
            <a:r>
              <a:rPr lang="en-IN" sz="18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begins with a vertex</a:t>
            </a:r>
            <a:endParaRPr sz="2800" b="0" i="0" u="none" strike="noStrike" cap="non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914400" marR="0" lvl="1" indent="-342900" algn="l" rtl="0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ahoma"/>
              <a:buChar char="○"/>
            </a:pPr>
            <a:r>
              <a:rPr lang="en-IN" sz="18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ends with a vertex</a:t>
            </a:r>
            <a:endParaRPr sz="2800" b="0" i="0" u="none" strike="noStrike" cap="non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914400" marR="0" lvl="1" indent="-342900" algn="l" rtl="0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ahoma"/>
              <a:buChar char="○"/>
            </a:pPr>
            <a:r>
              <a:rPr lang="en-IN" sz="18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each edge is preceded and followed by its endpoints</a:t>
            </a:r>
            <a:endParaRPr sz="2800" b="0" i="0" u="none" strike="noStrike" cap="non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marR="0" lvl="0" indent="-355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Tahoma"/>
              <a:buChar char="•"/>
            </a:pPr>
            <a:r>
              <a:rPr lang="en-IN" sz="20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Simple path</a:t>
            </a:r>
            <a:endParaRPr sz="3200" b="0" i="0" u="none" strike="noStrike" cap="non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914400" marR="0" lvl="1" indent="-342900" algn="l" rtl="0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ahoma"/>
              <a:buChar char="○"/>
            </a:pPr>
            <a:r>
              <a:rPr lang="en-IN" sz="18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path such that all its vertices and edges are distinct</a:t>
            </a:r>
            <a:endParaRPr sz="2800" b="0" i="0" u="none" strike="noStrike" cap="non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marR="0" lvl="0" indent="-355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Tahoma"/>
              <a:buChar char="•"/>
            </a:pPr>
            <a:r>
              <a:rPr lang="en-IN" sz="20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Examples</a:t>
            </a:r>
            <a:endParaRPr sz="3200" b="0" i="0" u="none" strike="noStrike" cap="non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914400" marR="0" lvl="1" indent="-342900" algn="l" rtl="0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ahoma"/>
              <a:buChar char="○"/>
            </a:pPr>
            <a:r>
              <a:rPr lang="en-IN" sz="1800" b="0" i="0" u="none" strike="noStrike" cap="none">
                <a:solidFill>
                  <a:srgbClr val="FF0000"/>
                </a:solidFill>
                <a:latin typeface="Tahoma"/>
                <a:ea typeface="Tahoma"/>
                <a:cs typeface="Tahoma"/>
                <a:sym typeface="Tahoma"/>
              </a:rPr>
              <a:t>P</a:t>
            </a:r>
            <a:r>
              <a:rPr lang="en-IN" sz="1800" b="0" i="0" u="none" strike="noStrike" cap="none" baseline="-25000">
                <a:solidFill>
                  <a:srgbClr val="FF0000"/>
                </a:solidFill>
                <a:latin typeface="Tahoma"/>
                <a:ea typeface="Tahoma"/>
                <a:cs typeface="Tahoma"/>
                <a:sym typeface="Tahoma"/>
              </a:rPr>
              <a:t>1</a:t>
            </a:r>
            <a:r>
              <a:rPr lang="en-IN" sz="1800" b="0" i="0" u="none" strike="noStrike" cap="none">
                <a:solidFill>
                  <a:srgbClr val="FF0000"/>
                </a:solidFill>
                <a:latin typeface="Tahoma"/>
                <a:ea typeface="Tahoma"/>
                <a:cs typeface="Tahoma"/>
                <a:sym typeface="Tahoma"/>
              </a:rPr>
              <a:t>=(V,b,X,h,Z)</a:t>
            </a:r>
            <a:r>
              <a:rPr lang="en-IN" sz="18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 is a simple path</a:t>
            </a:r>
            <a:endParaRPr sz="2800" b="0" i="0" u="none" strike="noStrike" cap="non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914400" marR="0" lvl="1" indent="-342900" algn="l" rtl="0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ahoma"/>
              <a:buChar char="○"/>
            </a:pPr>
            <a:r>
              <a:rPr lang="en-IN" sz="1800" b="0" i="0" u="none" strike="noStrike" cap="none">
                <a:solidFill>
                  <a:srgbClr val="1155CC"/>
                </a:solidFill>
                <a:latin typeface="Tahoma"/>
                <a:ea typeface="Tahoma"/>
                <a:cs typeface="Tahoma"/>
                <a:sym typeface="Tahoma"/>
              </a:rPr>
              <a:t>P</a:t>
            </a:r>
            <a:r>
              <a:rPr lang="en-IN" sz="1800" b="0" i="0" u="none" strike="noStrike" cap="none" baseline="-25000">
                <a:solidFill>
                  <a:srgbClr val="1155CC"/>
                </a:solidFill>
                <a:latin typeface="Tahoma"/>
                <a:ea typeface="Tahoma"/>
                <a:cs typeface="Tahoma"/>
                <a:sym typeface="Tahoma"/>
              </a:rPr>
              <a:t>2</a:t>
            </a:r>
            <a:r>
              <a:rPr lang="en-IN" sz="1800" b="0" i="0" u="none" strike="noStrike" cap="none">
                <a:solidFill>
                  <a:srgbClr val="1155CC"/>
                </a:solidFill>
                <a:latin typeface="Tahoma"/>
                <a:ea typeface="Tahoma"/>
                <a:cs typeface="Tahoma"/>
                <a:sym typeface="Tahoma"/>
              </a:rPr>
              <a:t>=(U,c,W,e,X,g,Y,f,W,d,V)</a:t>
            </a:r>
            <a:r>
              <a:rPr lang="en-IN" sz="18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 is a path that is not simple</a:t>
            </a:r>
            <a:endParaRPr sz="23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6" name="Google Shape;326;g808a7879b5_0_213"/>
          <p:cNvSpPr/>
          <p:nvPr/>
        </p:nvSpPr>
        <p:spPr>
          <a:xfrm>
            <a:off x="5572125" y="2905126"/>
            <a:ext cx="1570038" cy="2149475"/>
          </a:xfrm>
          <a:custGeom>
            <a:avLst/>
            <a:gdLst/>
            <a:ahLst/>
            <a:cxnLst/>
            <a:rect l="l" t="t" r="r" b="b"/>
            <a:pathLst>
              <a:path w="989" h="1354" extrusionOk="0">
                <a:moveTo>
                  <a:pt x="468" y="0"/>
                </a:moveTo>
                <a:cubicBezTo>
                  <a:pt x="475" y="142"/>
                  <a:pt x="439" y="636"/>
                  <a:pt x="516" y="852"/>
                </a:cubicBezTo>
                <a:cubicBezTo>
                  <a:pt x="593" y="1068"/>
                  <a:pt x="871" y="1354"/>
                  <a:pt x="930" y="1296"/>
                </a:cubicBezTo>
                <a:cubicBezTo>
                  <a:pt x="989" y="1238"/>
                  <a:pt x="952" y="586"/>
                  <a:pt x="870" y="504"/>
                </a:cubicBezTo>
                <a:cubicBezTo>
                  <a:pt x="788" y="422"/>
                  <a:pt x="583" y="808"/>
                  <a:pt x="438" y="804"/>
                </a:cubicBezTo>
                <a:cubicBezTo>
                  <a:pt x="293" y="800"/>
                  <a:pt x="91" y="547"/>
                  <a:pt x="0" y="480"/>
                </a:cubicBezTo>
              </a:path>
            </a:pathLst>
          </a:custGeom>
          <a:noFill/>
          <a:ln w="57150" cap="flat" cmpd="sng">
            <a:solidFill>
              <a:srgbClr val="577052"/>
            </a:solidFill>
            <a:prstDash val="solid"/>
            <a:miter lim="524288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27" name="Google Shape;327;g808a7879b5_0_213"/>
          <p:cNvSpPr txBox="1"/>
          <p:nvPr/>
        </p:nvSpPr>
        <p:spPr>
          <a:xfrm>
            <a:off x="7010400" y="2819400"/>
            <a:ext cx="4635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2D00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BE2D00"/>
                </a:solidFill>
                <a:latin typeface="Tahoma"/>
                <a:ea typeface="Tahoma"/>
                <a:cs typeface="Tahoma"/>
                <a:sym typeface="Tahoma"/>
              </a:rPr>
              <a:t>P</a:t>
            </a:r>
            <a:r>
              <a:rPr lang="en-IN" sz="2400" b="0" i="0" u="none" strike="noStrike" cap="none" baseline="-25000">
                <a:solidFill>
                  <a:srgbClr val="BE2D00"/>
                </a:solidFill>
                <a:latin typeface="Tahoma"/>
                <a:ea typeface="Tahoma"/>
                <a:cs typeface="Tahoma"/>
                <a:sym typeface="Tahoma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8" name="Google Shape;328;g808a7879b5_0_213"/>
          <p:cNvSpPr/>
          <p:nvPr/>
        </p:nvSpPr>
        <p:spPr>
          <a:xfrm>
            <a:off x="6505575" y="2724150"/>
            <a:ext cx="1638300" cy="736600"/>
          </a:xfrm>
          <a:custGeom>
            <a:avLst/>
            <a:gdLst/>
            <a:ahLst/>
            <a:cxnLst/>
            <a:rect l="l" t="t" r="r" b="b"/>
            <a:pathLst>
              <a:path w="1032" h="464" extrusionOk="0">
                <a:moveTo>
                  <a:pt x="0" y="0"/>
                </a:moveTo>
                <a:cubicBezTo>
                  <a:pt x="77" y="66"/>
                  <a:pt x="290" y="328"/>
                  <a:pt x="462" y="396"/>
                </a:cubicBezTo>
                <a:cubicBezTo>
                  <a:pt x="634" y="464"/>
                  <a:pt x="913" y="406"/>
                  <a:pt x="1032" y="408"/>
                </a:cubicBezTo>
              </a:path>
            </a:pathLst>
          </a:custGeom>
          <a:noFill/>
          <a:ln w="57150" cap="flat" cmpd="sng">
            <a:solidFill>
              <a:srgbClr val="BE2D00"/>
            </a:solidFill>
            <a:prstDash val="solid"/>
            <a:miter lim="524288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29" name="Google Shape;329;g808a7879b5_0_213"/>
          <p:cNvSpPr/>
          <p:nvPr/>
        </p:nvSpPr>
        <p:spPr>
          <a:xfrm>
            <a:off x="6934200" y="3276600"/>
            <a:ext cx="457200" cy="4572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X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0" name="Google Shape;330;g808a7879b5_0_213"/>
          <p:cNvSpPr/>
          <p:nvPr/>
        </p:nvSpPr>
        <p:spPr>
          <a:xfrm>
            <a:off x="5105400" y="3276600"/>
            <a:ext cx="457200" cy="4572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U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g808a7879b5_0_213"/>
          <p:cNvSpPr/>
          <p:nvPr/>
        </p:nvSpPr>
        <p:spPr>
          <a:xfrm>
            <a:off x="6019800" y="2362200"/>
            <a:ext cx="457200" cy="4572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V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2" name="Google Shape;332;g808a7879b5_0_213"/>
          <p:cNvSpPr/>
          <p:nvPr/>
        </p:nvSpPr>
        <p:spPr>
          <a:xfrm>
            <a:off x="6019800" y="4191000"/>
            <a:ext cx="457200" cy="4572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W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3" name="Google Shape;333;g808a7879b5_0_213"/>
          <p:cNvSpPr/>
          <p:nvPr/>
        </p:nvSpPr>
        <p:spPr>
          <a:xfrm>
            <a:off x="8153400" y="3276600"/>
            <a:ext cx="457200" cy="4572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Z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34" name="Google Shape;334;g808a7879b5_0_213"/>
          <p:cNvCxnSpPr/>
          <p:nvPr/>
        </p:nvCxnSpPr>
        <p:spPr>
          <a:xfrm flipH="1">
            <a:off x="5495775" y="2762250"/>
            <a:ext cx="590700" cy="5715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35" name="Google Shape;335;g808a7879b5_0_213"/>
          <p:cNvCxnSpPr/>
          <p:nvPr/>
        </p:nvCxnSpPr>
        <p:spPr>
          <a:xfrm rot="10800000">
            <a:off x="5495775" y="3676650"/>
            <a:ext cx="590700" cy="5715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36" name="Google Shape;336;g808a7879b5_0_213"/>
          <p:cNvCxnSpPr/>
          <p:nvPr/>
        </p:nvCxnSpPr>
        <p:spPr>
          <a:xfrm rot="10800000" flipH="1">
            <a:off x="6410325" y="3676650"/>
            <a:ext cx="590700" cy="5715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37" name="Google Shape;337;g808a7879b5_0_213"/>
          <p:cNvCxnSpPr/>
          <p:nvPr/>
        </p:nvCxnSpPr>
        <p:spPr>
          <a:xfrm>
            <a:off x="7400925" y="3505200"/>
            <a:ext cx="742800" cy="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38" name="Google Shape;338;g808a7879b5_0_213"/>
          <p:cNvCxnSpPr/>
          <p:nvPr/>
        </p:nvCxnSpPr>
        <p:spPr>
          <a:xfrm>
            <a:off x="6410325" y="2762250"/>
            <a:ext cx="590700" cy="5715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39" name="Google Shape;339;g808a7879b5_0_213"/>
          <p:cNvCxnSpPr/>
          <p:nvPr/>
        </p:nvCxnSpPr>
        <p:spPr>
          <a:xfrm>
            <a:off x="6248400" y="2828925"/>
            <a:ext cx="0" cy="13527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40" name="Google Shape;340;g808a7879b5_0_213"/>
          <p:cNvSpPr/>
          <p:nvPr/>
        </p:nvSpPr>
        <p:spPr>
          <a:xfrm>
            <a:off x="6943725" y="5105400"/>
            <a:ext cx="457200" cy="4572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41" name="Google Shape;341;g808a7879b5_0_213"/>
          <p:cNvCxnSpPr/>
          <p:nvPr/>
        </p:nvCxnSpPr>
        <p:spPr>
          <a:xfrm>
            <a:off x="6410325" y="4591050"/>
            <a:ext cx="600000" cy="5715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42" name="Google Shape;342;g808a7879b5_0_213"/>
          <p:cNvCxnSpPr/>
          <p:nvPr/>
        </p:nvCxnSpPr>
        <p:spPr>
          <a:xfrm>
            <a:off x="7162800" y="3743325"/>
            <a:ext cx="9600" cy="13527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43" name="Google Shape;343;g808a7879b5_0_213"/>
          <p:cNvSpPr txBox="1"/>
          <p:nvPr/>
        </p:nvSpPr>
        <p:spPr>
          <a:xfrm>
            <a:off x="5495925" y="2600325"/>
            <a:ext cx="344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4" name="Google Shape;344;g808a7879b5_0_213"/>
          <p:cNvSpPr txBox="1"/>
          <p:nvPr/>
        </p:nvSpPr>
        <p:spPr>
          <a:xfrm>
            <a:off x="5483225" y="3743325"/>
            <a:ext cx="3255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c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5" name="Google Shape;345;g808a7879b5_0_213"/>
          <p:cNvSpPr txBox="1"/>
          <p:nvPr/>
        </p:nvSpPr>
        <p:spPr>
          <a:xfrm>
            <a:off x="6705600" y="2590800"/>
            <a:ext cx="3525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b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Google Shape;346;g808a7879b5_0_213"/>
          <p:cNvSpPr txBox="1"/>
          <p:nvPr/>
        </p:nvSpPr>
        <p:spPr>
          <a:xfrm>
            <a:off x="6629400" y="3810000"/>
            <a:ext cx="344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7" name="Google Shape;347;g808a7879b5_0_213"/>
          <p:cNvSpPr txBox="1"/>
          <p:nvPr/>
        </p:nvSpPr>
        <p:spPr>
          <a:xfrm>
            <a:off x="5943600" y="3124200"/>
            <a:ext cx="3525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8" name="Google Shape;348;g808a7879b5_0_213"/>
          <p:cNvSpPr txBox="1"/>
          <p:nvPr/>
        </p:nvSpPr>
        <p:spPr>
          <a:xfrm>
            <a:off x="6483350" y="4810125"/>
            <a:ext cx="2811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f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9" name="Google Shape;349;g808a7879b5_0_213"/>
          <p:cNvSpPr txBox="1"/>
          <p:nvPr/>
        </p:nvSpPr>
        <p:spPr>
          <a:xfrm>
            <a:off x="7124700" y="4248150"/>
            <a:ext cx="3525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g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0" name="Google Shape;350;g808a7879b5_0_213"/>
          <p:cNvSpPr txBox="1"/>
          <p:nvPr/>
        </p:nvSpPr>
        <p:spPr>
          <a:xfrm>
            <a:off x="7629525" y="3505200"/>
            <a:ext cx="3525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h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1" name="Google Shape;351;g808a7879b5_0_213"/>
          <p:cNvSpPr txBox="1"/>
          <p:nvPr/>
        </p:nvSpPr>
        <p:spPr>
          <a:xfrm>
            <a:off x="5791200" y="3505200"/>
            <a:ext cx="4635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77052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577052"/>
                </a:solidFill>
                <a:latin typeface="Tahoma"/>
                <a:ea typeface="Tahoma"/>
                <a:cs typeface="Tahoma"/>
                <a:sym typeface="Tahoma"/>
              </a:rPr>
              <a:t>P</a:t>
            </a:r>
            <a:r>
              <a:rPr lang="en-IN" sz="2400" b="0" i="0" u="none" strike="noStrike" cap="none" baseline="-25000">
                <a:solidFill>
                  <a:srgbClr val="577052"/>
                </a:solidFill>
                <a:latin typeface="Tahoma"/>
                <a:ea typeface="Tahoma"/>
                <a:cs typeface="Tahoma"/>
                <a:sym typeface="Tahoma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808a7879b5_0_245"/>
          <p:cNvSpPr txBox="1"/>
          <p:nvPr/>
        </p:nvSpPr>
        <p:spPr>
          <a:xfrm>
            <a:off x="395640" y="274680"/>
            <a:ext cx="6120300" cy="8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IN" sz="3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Terminology</a:t>
            </a:r>
            <a:endParaRPr sz="3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8" name="Google Shape;358;g808a7879b5_0_245"/>
          <p:cNvSpPr txBox="1"/>
          <p:nvPr/>
        </p:nvSpPr>
        <p:spPr>
          <a:xfrm>
            <a:off x="277375" y="1600200"/>
            <a:ext cx="4170300" cy="45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•"/>
            </a:pPr>
            <a:r>
              <a:rPr lang="en-IN" sz="2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Cycle</a:t>
            </a:r>
            <a:endParaRPr sz="3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○"/>
            </a:pPr>
            <a:r>
              <a:rPr lang="en-IN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circular sequence of alternating vertices and edges </a:t>
            </a:r>
            <a:endParaRPr sz="2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○"/>
            </a:pPr>
            <a:r>
              <a:rPr lang="en-IN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each edge is preceded and followed by its endpoints</a:t>
            </a:r>
            <a:endParaRPr sz="2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•"/>
            </a:pPr>
            <a:r>
              <a:rPr lang="en-IN" sz="2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Simple cycle</a:t>
            </a:r>
            <a:endParaRPr sz="3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○"/>
            </a:pPr>
            <a:r>
              <a:rPr lang="en-IN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cycle such that all its vertices and edges are distinct</a:t>
            </a:r>
            <a:endParaRPr sz="2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•"/>
            </a:pPr>
            <a:r>
              <a:rPr lang="en-IN" sz="2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Examples</a:t>
            </a:r>
            <a:endParaRPr sz="3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○"/>
            </a:pPr>
            <a:r>
              <a:rPr lang="en-IN" sz="18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C</a:t>
            </a:r>
            <a:r>
              <a:rPr lang="en-IN" sz="1800" b="1" i="0" u="none" strike="noStrike" cap="none" baseline="-250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lang="en-IN" sz="18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=(V,b,X,g,Y,f,W,c,U,a)</a:t>
            </a:r>
            <a:r>
              <a:rPr lang="en-IN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is a simple cycle</a:t>
            </a:r>
            <a:endParaRPr sz="2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9" name="Google Shape;359;g808a7879b5_0_245"/>
          <p:cNvSpPr/>
          <p:nvPr/>
        </p:nvSpPr>
        <p:spPr>
          <a:xfrm>
            <a:off x="5448307" y="2667006"/>
            <a:ext cx="2182813" cy="2652713"/>
          </a:xfrm>
          <a:custGeom>
            <a:avLst/>
            <a:gdLst/>
            <a:ahLst/>
            <a:cxnLst/>
            <a:rect l="l" t="t" r="r" b="b"/>
            <a:pathLst>
              <a:path w="1375" h="1671" extrusionOk="0">
                <a:moveTo>
                  <a:pt x="762" y="36"/>
                </a:moveTo>
                <a:cubicBezTo>
                  <a:pt x="838" y="117"/>
                  <a:pt x="1149" y="250"/>
                  <a:pt x="1218" y="522"/>
                </a:cubicBezTo>
                <a:cubicBezTo>
                  <a:pt x="1287" y="794"/>
                  <a:pt x="1375" y="1671"/>
                  <a:pt x="1176" y="1668"/>
                </a:cubicBezTo>
                <a:cubicBezTo>
                  <a:pt x="977" y="1665"/>
                  <a:pt x="0" y="798"/>
                  <a:pt x="24" y="504"/>
                </a:cubicBezTo>
                <a:cubicBezTo>
                  <a:pt x="48" y="210"/>
                  <a:pt x="366" y="105"/>
                  <a:pt x="456" y="0"/>
                </a:cubicBezTo>
              </a:path>
            </a:pathLst>
          </a:custGeom>
          <a:noFill/>
          <a:ln w="57150" cap="flat" cmpd="sng">
            <a:solidFill>
              <a:srgbClr val="BE2D00"/>
            </a:solidFill>
            <a:prstDash val="solid"/>
            <a:miter lim="524288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60" name="Google Shape;360;g808a7879b5_0_245"/>
          <p:cNvSpPr txBox="1"/>
          <p:nvPr/>
        </p:nvSpPr>
        <p:spPr>
          <a:xfrm>
            <a:off x="7523162" y="3886200"/>
            <a:ext cx="477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2D00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BE2D00"/>
                </a:solidFill>
                <a:latin typeface="Tahoma"/>
                <a:ea typeface="Tahoma"/>
                <a:cs typeface="Tahoma"/>
                <a:sym typeface="Tahoma"/>
              </a:rPr>
              <a:t>C</a:t>
            </a:r>
            <a:r>
              <a:rPr lang="en-IN" sz="2400" b="0" i="0" u="none" strike="noStrike" cap="none" baseline="-25000">
                <a:solidFill>
                  <a:srgbClr val="BE2D00"/>
                </a:solidFill>
                <a:latin typeface="Tahoma"/>
                <a:ea typeface="Tahoma"/>
                <a:cs typeface="Tahoma"/>
                <a:sym typeface="Tahoma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1" name="Google Shape;361;g808a7879b5_0_245"/>
          <p:cNvSpPr/>
          <p:nvPr/>
        </p:nvSpPr>
        <p:spPr>
          <a:xfrm>
            <a:off x="7086600" y="3276600"/>
            <a:ext cx="457200" cy="4572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X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g808a7879b5_0_245"/>
          <p:cNvSpPr/>
          <p:nvPr/>
        </p:nvSpPr>
        <p:spPr>
          <a:xfrm>
            <a:off x="5257800" y="3276600"/>
            <a:ext cx="457200" cy="4572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U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" name="Google Shape;363;g808a7879b5_0_245"/>
          <p:cNvSpPr/>
          <p:nvPr/>
        </p:nvSpPr>
        <p:spPr>
          <a:xfrm>
            <a:off x="6172200" y="2362200"/>
            <a:ext cx="457200" cy="4572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V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Google Shape;364;g808a7879b5_0_245"/>
          <p:cNvSpPr/>
          <p:nvPr/>
        </p:nvSpPr>
        <p:spPr>
          <a:xfrm>
            <a:off x="6172200" y="4191000"/>
            <a:ext cx="457200" cy="4572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W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" name="Google Shape;365;g808a7879b5_0_245"/>
          <p:cNvSpPr/>
          <p:nvPr/>
        </p:nvSpPr>
        <p:spPr>
          <a:xfrm>
            <a:off x="8305800" y="3276600"/>
            <a:ext cx="457200" cy="4572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Z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66" name="Google Shape;366;g808a7879b5_0_245"/>
          <p:cNvCxnSpPr/>
          <p:nvPr/>
        </p:nvCxnSpPr>
        <p:spPr>
          <a:xfrm flipH="1">
            <a:off x="5648175" y="2762250"/>
            <a:ext cx="590700" cy="5715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67" name="Google Shape;367;g808a7879b5_0_245"/>
          <p:cNvCxnSpPr/>
          <p:nvPr/>
        </p:nvCxnSpPr>
        <p:spPr>
          <a:xfrm rot="10800000">
            <a:off x="5648175" y="3676650"/>
            <a:ext cx="590700" cy="5715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68" name="Google Shape;368;g808a7879b5_0_245"/>
          <p:cNvCxnSpPr/>
          <p:nvPr/>
        </p:nvCxnSpPr>
        <p:spPr>
          <a:xfrm rot="10800000" flipH="1">
            <a:off x="6562725" y="3676650"/>
            <a:ext cx="590700" cy="5715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69" name="Google Shape;369;g808a7879b5_0_245"/>
          <p:cNvCxnSpPr/>
          <p:nvPr/>
        </p:nvCxnSpPr>
        <p:spPr>
          <a:xfrm>
            <a:off x="7553325" y="3505200"/>
            <a:ext cx="742800" cy="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70" name="Google Shape;370;g808a7879b5_0_245"/>
          <p:cNvCxnSpPr/>
          <p:nvPr/>
        </p:nvCxnSpPr>
        <p:spPr>
          <a:xfrm>
            <a:off x="6562725" y="2762250"/>
            <a:ext cx="590700" cy="5715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71" name="Google Shape;371;g808a7879b5_0_245"/>
          <p:cNvCxnSpPr/>
          <p:nvPr/>
        </p:nvCxnSpPr>
        <p:spPr>
          <a:xfrm>
            <a:off x="6400800" y="2828925"/>
            <a:ext cx="0" cy="13527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72" name="Google Shape;372;g808a7879b5_0_245"/>
          <p:cNvSpPr/>
          <p:nvPr/>
        </p:nvSpPr>
        <p:spPr>
          <a:xfrm>
            <a:off x="7096125" y="5105400"/>
            <a:ext cx="457200" cy="4572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73" name="Google Shape;373;g808a7879b5_0_245"/>
          <p:cNvCxnSpPr/>
          <p:nvPr/>
        </p:nvCxnSpPr>
        <p:spPr>
          <a:xfrm>
            <a:off x="6562725" y="4591050"/>
            <a:ext cx="600000" cy="5715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74" name="Google Shape;374;g808a7879b5_0_245"/>
          <p:cNvCxnSpPr/>
          <p:nvPr/>
        </p:nvCxnSpPr>
        <p:spPr>
          <a:xfrm>
            <a:off x="7315200" y="3743325"/>
            <a:ext cx="9600" cy="13527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75" name="Google Shape;375;g808a7879b5_0_245"/>
          <p:cNvSpPr txBox="1"/>
          <p:nvPr/>
        </p:nvSpPr>
        <p:spPr>
          <a:xfrm>
            <a:off x="5486400" y="2590800"/>
            <a:ext cx="344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6" name="Google Shape;376;g808a7879b5_0_245"/>
          <p:cNvSpPr txBox="1"/>
          <p:nvPr/>
        </p:nvSpPr>
        <p:spPr>
          <a:xfrm>
            <a:off x="5486400" y="3962400"/>
            <a:ext cx="3255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c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Google Shape;377;g808a7879b5_0_245"/>
          <p:cNvSpPr txBox="1"/>
          <p:nvPr/>
        </p:nvSpPr>
        <p:spPr>
          <a:xfrm>
            <a:off x="6934200" y="2590800"/>
            <a:ext cx="3525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b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8" name="Google Shape;378;g808a7879b5_0_245"/>
          <p:cNvSpPr txBox="1"/>
          <p:nvPr/>
        </p:nvSpPr>
        <p:spPr>
          <a:xfrm>
            <a:off x="6781800" y="3810000"/>
            <a:ext cx="344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g808a7879b5_0_245"/>
          <p:cNvSpPr txBox="1"/>
          <p:nvPr/>
        </p:nvSpPr>
        <p:spPr>
          <a:xfrm>
            <a:off x="6096000" y="3124200"/>
            <a:ext cx="3525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0" name="Google Shape;380;g808a7879b5_0_245"/>
          <p:cNvSpPr txBox="1"/>
          <p:nvPr/>
        </p:nvSpPr>
        <p:spPr>
          <a:xfrm>
            <a:off x="6467475" y="4895850"/>
            <a:ext cx="2811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f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1" name="Google Shape;381;g808a7879b5_0_245"/>
          <p:cNvSpPr txBox="1"/>
          <p:nvPr/>
        </p:nvSpPr>
        <p:spPr>
          <a:xfrm>
            <a:off x="7467600" y="4267200"/>
            <a:ext cx="3525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g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g808a7879b5_0_245"/>
          <p:cNvSpPr txBox="1"/>
          <p:nvPr/>
        </p:nvSpPr>
        <p:spPr>
          <a:xfrm>
            <a:off x="7781925" y="3505200"/>
            <a:ext cx="3525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h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3" name="Google Shape;383;g808a7879b5_0_245"/>
          <p:cNvSpPr txBox="1"/>
          <p:nvPr/>
        </p:nvSpPr>
        <p:spPr>
          <a:xfrm>
            <a:off x="5937250" y="3505200"/>
            <a:ext cx="477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77052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577052"/>
                </a:solidFill>
                <a:latin typeface="Tahoma"/>
                <a:ea typeface="Tahoma"/>
                <a:cs typeface="Tahoma"/>
                <a:sym typeface="Tahoma"/>
              </a:rPr>
              <a:t>C</a:t>
            </a:r>
            <a:r>
              <a:rPr lang="en-IN" sz="2400" b="0" i="0" u="none" strike="noStrike" cap="none" baseline="-25000">
                <a:solidFill>
                  <a:srgbClr val="577052"/>
                </a:solidFill>
                <a:latin typeface="Tahoma"/>
                <a:ea typeface="Tahoma"/>
                <a:cs typeface="Tahoma"/>
                <a:sym typeface="Tahoma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808a7879b5_0_303"/>
          <p:cNvSpPr txBox="1"/>
          <p:nvPr/>
        </p:nvSpPr>
        <p:spPr>
          <a:xfrm>
            <a:off x="395640" y="274680"/>
            <a:ext cx="6120300" cy="8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IN" sz="3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Terminology</a:t>
            </a:r>
            <a:endParaRPr sz="3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0" name="Google Shape;390;g808a7879b5_0_303"/>
          <p:cNvSpPr txBox="1"/>
          <p:nvPr/>
        </p:nvSpPr>
        <p:spPr>
          <a:xfrm>
            <a:off x="277375" y="1600200"/>
            <a:ext cx="4170300" cy="45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•"/>
            </a:pPr>
            <a:r>
              <a:rPr lang="en-IN" sz="2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Cycle</a:t>
            </a:r>
            <a:endParaRPr sz="3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○"/>
            </a:pPr>
            <a:r>
              <a:rPr lang="en-IN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circular sequence of alternating vertices and edges </a:t>
            </a:r>
            <a:endParaRPr sz="2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○"/>
            </a:pPr>
            <a:r>
              <a:rPr lang="en-IN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each edge is preceded and followed by its endpoints</a:t>
            </a:r>
            <a:endParaRPr sz="2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•"/>
            </a:pPr>
            <a:r>
              <a:rPr lang="en-IN" sz="2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Simple cycle</a:t>
            </a:r>
            <a:endParaRPr sz="3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○"/>
            </a:pPr>
            <a:r>
              <a:rPr lang="en-IN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cycle such that all its vertices and edges are distinct</a:t>
            </a:r>
            <a:endParaRPr sz="2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•"/>
            </a:pPr>
            <a:r>
              <a:rPr lang="en-IN" sz="2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Examples</a:t>
            </a:r>
            <a:endParaRPr sz="3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○"/>
            </a:pPr>
            <a:r>
              <a:rPr lang="en-IN" sz="18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C</a:t>
            </a:r>
            <a:r>
              <a:rPr lang="en-IN" sz="1800" b="1" i="0" u="none" strike="noStrike" cap="none" baseline="-250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lang="en-IN" sz="18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=(V,b,X,g,Y,f,W,c,U,a)</a:t>
            </a:r>
            <a:r>
              <a:rPr lang="en-IN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is a simple cycle</a:t>
            </a:r>
            <a:endParaRPr sz="2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○"/>
            </a:pPr>
            <a:r>
              <a:rPr lang="en-IN" sz="1800" b="1" i="0" u="none" strike="noStrike" cap="none">
                <a:solidFill>
                  <a:srgbClr val="38761D"/>
                </a:solidFill>
                <a:latin typeface="Calibri"/>
                <a:ea typeface="Calibri"/>
                <a:cs typeface="Calibri"/>
                <a:sym typeface="Calibri"/>
              </a:rPr>
              <a:t>C</a:t>
            </a:r>
            <a:r>
              <a:rPr lang="en-IN" sz="1800" b="1" i="0" u="none" strike="noStrike" cap="none" baseline="-25000">
                <a:solidFill>
                  <a:srgbClr val="38761D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en-IN" sz="1800" b="1" i="0" u="none" strike="noStrike" cap="none">
                <a:solidFill>
                  <a:srgbClr val="38761D"/>
                </a:solidFill>
                <a:latin typeface="Calibri"/>
                <a:ea typeface="Calibri"/>
                <a:cs typeface="Calibri"/>
                <a:sym typeface="Calibri"/>
              </a:rPr>
              <a:t>=(U,c,W,e,X,g,Y,f,W,d,V,a) </a:t>
            </a:r>
            <a:r>
              <a:rPr lang="en-IN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is a cycle that is not simple</a:t>
            </a:r>
            <a:endParaRPr sz="2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1" name="Google Shape;391;g808a7879b5_0_303"/>
          <p:cNvSpPr/>
          <p:nvPr/>
        </p:nvSpPr>
        <p:spPr>
          <a:xfrm>
            <a:off x="5448307" y="2667006"/>
            <a:ext cx="2182813" cy="2652713"/>
          </a:xfrm>
          <a:custGeom>
            <a:avLst/>
            <a:gdLst/>
            <a:ahLst/>
            <a:cxnLst/>
            <a:rect l="l" t="t" r="r" b="b"/>
            <a:pathLst>
              <a:path w="1375" h="1671" extrusionOk="0">
                <a:moveTo>
                  <a:pt x="762" y="36"/>
                </a:moveTo>
                <a:cubicBezTo>
                  <a:pt x="838" y="117"/>
                  <a:pt x="1149" y="250"/>
                  <a:pt x="1218" y="522"/>
                </a:cubicBezTo>
                <a:cubicBezTo>
                  <a:pt x="1287" y="794"/>
                  <a:pt x="1375" y="1671"/>
                  <a:pt x="1176" y="1668"/>
                </a:cubicBezTo>
                <a:cubicBezTo>
                  <a:pt x="977" y="1665"/>
                  <a:pt x="0" y="798"/>
                  <a:pt x="24" y="504"/>
                </a:cubicBezTo>
                <a:cubicBezTo>
                  <a:pt x="48" y="210"/>
                  <a:pt x="366" y="105"/>
                  <a:pt x="456" y="0"/>
                </a:cubicBezTo>
              </a:path>
            </a:pathLst>
          </a:custGeom>
          <a:noFill/>
          <a:ln w="57150" cap="flat" cmpd="sng">
            <a:solidFill>
              <a:srgbClr val="BE2D00"/>
            </a:solidFill>
            <a:prstDash val="solid"/>
            <a:miter lim="524288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92" name="Google Shape;392;g808a7879b5_0_303"/>
          <p:cNvSpPr/>
          <p:nvPr/>
        </p:nvSpPr>
        <p:spPr>
          <a:xfrm>
            <a:off x="5724525" y="2735262"/>
            <a:ext cx="1570038" cy="2319338"/>
          </a:xfrm>
          <a:custGeom>
            <a:avLst/>
            <a:gdLst/>
            <a:ahLst/>
            <a:cxnLst/>
            <a:rect l="l" t="t" r="r" b="b"/>
            <a:pathLst>
              <a:path w="989" h="1461" extrusionOk="0">
                <a:moveTo>
                  <a:pt x="6" y="389"/>
                </a:moveTo>
                <a:cubicBezTo>
                  <a:pt x="79" y="341"/>
                  <a:pt x="359" y="0"/>
                  <a:pt x="444" y="95"/>
                </a:cubicBezTo>
                <a:cubicBezTo>
                  <a:pt x="529" y="190"/>
                  <a:pt x="435" y="741"/>
                  <a:pt x="516" y="959"/>
                </a:cubicBezTo>
                <a:cubicBezTo>
                  <a:pt x="597" y="1177"/>
                  <a:pt x="871" y="1461"/>
                  <a:pt x="930" y="1403"/>
                </a:cubicBezTo>
                <a:cubicBezTo>
                  <a:pt x="989" y="1345"/>
                  <a:pt x="952" y="693"/>
                  <a:pt x="870" y="611"/>
                </a:cubicBezTo>
                <a:cubicBezTo>
                  <a:pt x="788" y="529"/>
                  <a:pt x="583" y="915"/>
                  <a:pt x="438" y="911"/>
                </a:cubicBezTo>
                <a:cubicBezTo>
                  <a:pt x="293" y="907"/>
                  <a:pt x="91" y="654"/>
                  <a:pt x="0" y="587"/>
                </a:cubicBezTo>
              </a:path>
            </a:pathLst>
          </a:custGeom>
          <a:noFill/>
          <a:ln w="57150" cap="flat" cmpd="sng">
            <a:solidFill>
              <a:srgbClr val="577052"/>
            </a:solidFill>
            <a:prstDash val="solid"/>
            <a:miter lim="524288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93" name="Google Shape;393;g808a7879b5_0_303"/>
          <p:cNvSpPr txBox="1"/>
          <p:nvPr/>
        </p:nvSpPr>
        <p:spPr>
          <a:xfrm>
            <a:off x="7523162" y="3886200"/>
            <a:ext cx="477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2D00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BE2D00"/>
                </a:solidFill>
                <a:latin typeface="Tahoma"/>
                <a:ea typeface="Tahoma"/>
                <a:cs typeface="Tahoma"/>
                <a:sym typeface="Tahoma"/>
              </a:rPr>
              <a:t>C</a:t>
            </a:r>
            <a:r>
              <a:rPr lang="en-IN" sz="2400" b="0" i="0" u="none" strike="noStrike" cap="none" baseline="-25000">
                <a:solidFill>
                  <a:srgbClr val="BE2D00"/>
                </a:solidFill>
                <a:latin typeface="Tahoma"/>
                <a:ea typeface="Tahoma"/>
                <a:cs typeface="Tahoma"/>
                <a:sym typeface="Tahoma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4" name="Google Shape;394;g808a7879b5_0_303"/>
          <p:cNvSpPr/>
          <p:nvPr/>
        </p:nvSpPr>
        <p:spPr>
          <a:xfrm>
            <a:off x="7086600" y="3276600"/>
            <a:ext cx="457200" cy="4572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X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5" name="Google Shape;395;g808a7879b5_0_303"/>
          <p:cNvSpPr/>
          <p:nvPr/>
        </p:nvSpPr>
        <p:spPr>
          <a:xfrm>
            <a:off x="5257800" y="3276600"/>
            <a:ext cx="457200" cy="4572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U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6" name="Google Shape;396;g808a7879b5_0_303"/>
          <p:cNvSpPr/>
          <p:nvPr/>
        </p:nvSpPr>
        <p:spPr>
          <a:xfrm>
            <a:off x="6172200" y="2362200"/>
            <a:ext cx="457200" cy="4572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V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7" name="Google Shape;397;g808a7879b5_0_303"/>
          <p:cNvSpPr/>
          <p:nvPr/>
        </p:nvSpPr>
        <p:spPr>
          <a:xfrm>
            <a:off x="6172200" y="4191000"/>
            <a:ext cx="457200" cy="4572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W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" name="Google Shape;398;g808a7879b5_0_303"/>
          <p:cNvSpPr/>
          <p:nvPr/>
        </p:nvSpPr>
        <p:spPr>
          <a:xfrm>
            <a:off x="8305800" y="3276600"/>
            <a:ext cx="457200" cy="4572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Z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99" name="Google Shape;399;g808a7879b5_0_303"/>
          <p:cNvCxnSpPr/>
          <p:nvPr/>
        </p:nvCxnSpPr>
        <p:spPr>
          <a:xfrm flipH="1">
            <a:off x="5648175" y="2762250"/>
            <a:ext cx="590700" cy="5715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400" name="Google Shape;400;g808a7879b5_0_303"/>
          <p:cNvCxnSpPr/>
          <p:nvPr/>
        </p:nvCxnSpPr>
        <p:spPr>
          <a:xfrm rot="10800000">
            <a:off x="5648175" y="3676650"/>
            <a:ext cx="590700" cy="5715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401" name="Google Shape;401;g808a7879b5_0_303"/>
          <p:cNvCxnSpPr/>
          <p:nvPr/>
        </p:nvCxnSpPr>
        <p:spPr>
          <a:xfrm rot="10800000" flipH="1">
            <a:off x="6562725" y="3676650"/>
            <a:ext cx="590700" cy="5715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402" name="Google Shape;402;g808a7879b5_0_303"/>
          <p:cNvCxnSpPr/>
          <p:nvPr/>
        </p:nvCxnSpPr>
        <p:spPr>
          <a:xfrm>
            <a:off x="7553325" y="3505200"/>
            <a:ext cx="742800" cy="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403" name="Google Shape;403;g808a7879b5_0_303"/>
          <p:cNvCxnSpPr/>
          <p:nvPr/>
        </p:nvCxnSpPr>
        <p:spPr>
          <a:xfrm>
            <a:off x="6562725" y="2762250"/>
            <a:ext cx="590700" cy="5715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404" name="Google Shape;404;g808a7879b5_0_303"/>
          <p:cNvCxnSpPr/>
          <p:nvPr/>
        </p:nvCxnSpPr>
        <p:spPr>
          <a:xfrm>
            <a:off x="6400800" y="2828925"/>
            <a:ext cx="0" cy="13527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05" name="Google Shape;405;g808a7879b5_0_303"/>
          <p:cNvSpPr/>
          <p:nvPr/>
        </p:nvSpPr>
        <p:spPr>
          <a:xfrm>
            <a:off x="7096125" y="5105400"/>
            <a:ext cx="457200" cy="4572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06" name="Google Shape;406;g808a7879b5_0_303"/>
          <p:cNvCxnSpPr/>
          <p:nvPr/>
        </p:nvCxnSpPr>
        <p:spPr>
          <a:xfrm>
            <a:off x="6562725" y="4591050"/>
            <a:ext cx="600000" cy="5715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407" name="Google Shape;407;g808a7879b5_0_303"/>
          <p:cNvCxnSpPr/>
          <p:nvPr/>
        </p:nvCxnSpPr>
        <p:spPr>
          <a:xfrm>
            <a:off x="7315200" y="3743325"/>
            <a:ext cx="9600" cy="13527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08" name="Google Shape;408;g808a7879b5_0_303"/>
          <p:cNvSpPr txBox="1"/>
          <p:nvPr/>
        </p:nvSpPr>
        <p:spPr>
          <a:xfrm>
            <a:off x="5486400" y="2590800"/>
            <a:ext cx="344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g808a7879b5_0_303"/>
          <p:cNvSpPr txBox="1"/>
          <p:nvPr/>
        </p:nvSpPr>
        <p:spPr>
          <a:xfrm>
            <a:off x="5486400" y="3962400"/>
            <a:ext cx="3255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c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Google Shape;410;g808a7879b5_0_303"/>
          <p:cNvSpPr txBox="1"/>
          <p:nvPr/>
        </p:nvSpPr>
        <p:spPr>
          <a:xfrm>
            <a:off x="6934200" y="2590800"/>
            <a:ext cx="3525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b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g808a7879b5_0_303"/>
          <p:cNvSpPr txBox="1"/>
          <p:nvPr/>
        </p:nvSpPr>
        <p:spPr>
          <a:xfrm>
            <a:off x="6781800" y="3810000"/>
            <a:ext cx="344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2" name="Google Shape;412;g808a7879b5_0_303"/>
          <p:cNvSpPr txBox="1"/>
          <p:nvPr/>
        </p:nvSpPr>
        <p:spPr>
          <a:xfrm>
            <a:off x="6096000" y="3124200"/>
            <a:ext cx="3525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g808a7879b5_0_303"/>
          <p:cNvSpPr txBox="1"/>
          <p:nvPr/>
        </p:nvSpPr>
        <p:spPr>
          <a:xfrm>
            <a:off x="6467475" y="4895850"/>
            <a:ext cx="2811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f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4" name="Google Shape;414;g808a7879b5_0_303"/>
          <p:cNvSpPr txBox="1"/>
          <p:nvPr/>
        </p:nvSpPr>
        <p:spPr>
          <a:xfrm>
            <a:off x="7467600" y="4267200"/>
            <a:ext cx="3525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g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5" name="Google Shape;415;g808a7879b5_0_303"/>
          <p:cNvSpPr txBox="1"/>
          <p:nvPr/>
        </p:nvSpPr>
        <p:spPr>
          <a:xfrm>
            <a:off x="7781925" y="3505200"/>
            <a:ext cx="3525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h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6" name="Google Shape;416;g808a7879b5_0_303"/>
          <p:cNvSpPr txBox="1"/>
          <p:nvPr/>
        </p:nvSpPr>
        <p:spPr>
          <a:xfrm>
            <a:off x="5937250" y="3505200"/>
            <a:ext cx="477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77052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577052"/>
                </a:solidFill>
                <a:latin typeface="Tahoma"/>
                <a:ea typeface="Tahoma"/>
                <a:cs typeface="Tahoma"/>
                <a:sym typeface="Tahoma"/>
              </a:rPr>
              <a:t>C</a:t>
            </a:r>
            <a:r>
              <a:rPr lang="en-IN" sz="2400" b="0" i="0" u="none" strike="noStrike" cap="none" baseline="-25000">
                <a:solidFill>
                  <a:srgbClr val="577052"/>
                </a:solidFill>
                <a:latin typeface="Tahoma"/>
                <a:ea typeface="Tahoma"/>
                <a:cs typeface="Tahoma"/>
                <a:sym typeface="Tahoma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808a7879b5_0_335"/>
          <p:cNvSpPr txBox="1"/>
          <p:nvPr/>
        </p:nvSpPr>
        <p:spPr>
          <a:xfrm>
            <a:off x="395640" y="274680"/>
            <a:ext cx="6120300" cy="8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IN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Properties</a:t>
            </a:r>
            <a:endParaRPr sz="3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3" name="Google Shape;423;g808a7879b5_0_335"/>
          <p:cNvSpPr txBox="1"/>
          <p:nvPr/>
        </p:nvSpPr>
        <p:spPr>
          <a:xfrm>
            <a:off x="5029200" y="1676400"/>
            <a:ext cx="37338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0" i="0" u="none" strike="noStrike" cap="none">
                <a:solidFill>
                  <a:srgbClr val="FF0000"/>
                </a:solidFill>
                <a:latin typeface="Tahoma"/>
                <a:ea typeface="Tahoma"/>
                <a:cs typeface="Tahoma"/>
                <a:sym typeface="Tahoma"/>
              </a:rPr>
              <a:t>Notation</a:t>
            </a:r>
            <a:endParaRPr sz="3200" b="0" i="0" u="none" strike="noStrike" cap="none">
              <a:solidFill>
                <a:srgbClr val="FF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N" sz="2000" b="1" i="1" u="none" strike="noStrike" cap="none">
                <a:solidFill>
                  <a:srgbClr val="40458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</a:t>
            </a:r>
            <a:r>
              <a:rPr lang="en-IN" sz="2000" b="1" i="1" u="none" strike="noStrike" cap="none">
                <a:solidFill>
                  <a:srgbClr val="0C343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	</a:t>
            </a:r>
            <a:r>
              <a:rPr lang="en-IN" sz="2000" b="0" i="0" u="none" strike="noStrike" cap="none">
                <a:solidFill>
                  <a:srgbClr val="0C343D"/>
                </a:solidFill>
                <a:latin typeface="Tahoma"/>
                <a:ea typeface="Tahoma"/>
                <a:cs typeface="Tahoma"/>
                <a:sym typeface="Tahoma"/>
              </a:rPr>
              <a:t>number of vertices</a:t>
            </a:r>
            <a:endParaRPr sz="2800" b="0" i="0" u="none" strike="noStrike" cap="none">
              <a:solidFill>
                <a:srgbClr val="0C343D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N" sz="2000" b="1" i="1" u="none" strike="noStrike" cap="none">
                <a:solidFill>
                  <a:srgbClr val="0C343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m	</a:t>
            </a:r>
            <a:r>
              <a:rPr lang="en-IN" sz="2000" b="0" i="0" u="none" strike="noStrike" cap="none">
                <a:solidFill>
                  <a:srgbClr val="0C343D"/>
                </a:solidFill>
                <a:latin typeface="Tahoma"/>
                <a:ea typeface="Tahoma"/>
                <a:cs typeface="Tahoma"/>
                <a:sym typeface="Tahoma"/>
              </a:rPr>
              <a:t>number of edges</a:t>
            </a:r>
            <a:endParaRPr sz="2800" b="0" i="0" u="none" strike="noStrike" cap="none">
              <a:solidFill>
                <a:srgbClr val="0C343D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N" sz="2000" b="0" i="0" u="none" strike="noStrike" cap="none">
                <a:solidFill>
                  <a:srgbClr val="0C343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deg(</a:t>
            </a:r>
            <a:r>
              <a:rPr lang="en-IN" sz="2000" b="1" i="1" u="none" strike="noStrike" cap="none">
                <a:solidFill>
                  <a:srgbClr val="0C343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</a:t>
            </a:r>
            <a:r>
              <a:rPr lang="en-IN" sz="2000" b="0" i="0" u="none" strike="noStrike" cap="none">
                <a:solidFill>
                  <a:srgbClr val="0C343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</a:t>
            </a:r>
            <a:r>
              <a:rPr lang="en-IN" sz="2000" b="1" i="1" u="none" strike="noStrike" cap="none">
                <a:solidFill>
                  <a:srgbClr val="0C343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</a:t>
            </a:r>
            <a:r>
              <a:rPr lang="en-IN" sz="2000" b="0" i="0" u="none" strike="noStrike" cap="none">
                <a:solidFill>
                  <a:srgbClr val="0C343D"/>
                </a:solidFill>
                <a:latin typeface="Tahoma"/>
                <a:ea typeface="Tahoma"/>
                <a:cs typeface="Tahoma"/>
                <a:sym typeface="Tahoma"/>
              </a:rPr>
              <a:t>degree of vertex </a:t>
            </a:r>
            <a:r>
              <a:rPr lang="en-IN" sz="2000" b="1" i="1" u="none" strike="noStrike" cap="none">
                <a:solidFill>
                  <a:srgbClr val="0C343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</a:t>
            </a:r>
            <a:endParaRPr sz="2800" b="0" i="0" u="none" strike="noStrike" cap="none">
              <a:solidFill>
                <a:srgbClr val="0C343D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424" name="Google Shape;424;g808a7879b5_0_335"/>
          <p:cNvSpPr txBox="1"/>
          <p:nvPr/>
        </p:nvSpPr>
        <p:spPr>
          <a:xfrm>
            <a:off x="609600" y="1676400"/>
            <a:ext cx="36576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0" i="0" u="none" strike="noStrike" cap="none" dirty="0">
                <a:solidFill>
                  <a:srgbClr val="BE2D00"/>
                </a:solidFill>
                <a:latin typeface="Tahoma"/>
                <a:ea typeface="Tahoma"/>
                <a:cs typeface="Tahoma"/>
                <a:sym typeface="Tahoma"/>
              </a:rPr>
              <a:t>Property </a:t>
            </a:r>
            <a:r>
              <a:rPr lang="en-IN" sz="2400" b="0" i="0" u="none" strike="noStrike" cap="none" dirty="0" smtClean="0">
                <a:solidFill>
                  <a:srgbClr val="BE2D00"/>
                </a:solidFill>
                <a:latin typeface="Tahoma"/>
                <a:ea typeface="Tahoma"/>
                <a:cs typeface="Tahoma"/>
                <a:sym typeface="Tahoma"/>
              </a:rPr>
              <a:t>1</a:t>
            </a:r>
          </a:p>
          <a:p>
            <a:pPr marL="342900" indent="-342900">
              <a:lnSpc>
                <a:spcPct val="90000"/>
              </a:lnSpc>
              <a:buSzPts val="2400"/>
            </a:pPr>
            <a:r>
              <a:rPr lang="en-US" sz="2000" dirty="0" smtClean="0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In an undirected graph with no self-loops and no multiple edges</a:t>
            </a:r>
            <a:endParaRPr sz="2000" b="0" i="0" u="none" strike="noStrike" cap="none">
              <a:solidFill>
                <a:srgbClr val="40458C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742950" marR="0" lvl="1" indent="-28575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 dirty="0" err="1">
                <a:solidFill>
                  <a:srgbClr val="000000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Σ</a:t>
            </a:r>
            <a:r>
              <a:rPr lang="en-IN" sz="2000" b="1" i="1" u="none" strike="noStrike" cap="none" baseline="-25000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</a:t>
            </a:r>
            <a:r>
              <a:rPr lang="en-IN" sz="2000" b="1" i="1" u="none" strike="noStrike" cap="none" baseline="-250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IN" sz="20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deg(</a:t>
            </a:r>
            <a:r>
              <a:rPr lang="en-IN" sz="2000" b="1" i="1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</a:t>
            </a:r>
            <a:r>
              <a:rPr lang="en-IN" sz="20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</a:t>
            </a:r>
            <a:r>
              <a:rPr lang="en-IN" sz="2000" b="1" i="1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IN" sz="2000" b="0" i="0" u="none" strike="noStrike" cap="none" dirty="0">
                <a:solidFill>
                  <a:srgbClr val="000000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= </a:t>
            </a:r>
            <a:r>
              <a:rPr lang="en-IN" sz="20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r>
              <a:rPr lang="en-IN" sz="2000" b="1" i="1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</a:t>
            </a:r>
            <a:endParaRPr sz="2800" b="0" i="0" u="none" strike="noStrike" cap="non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742950" marR="0" lvl="1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N" sz="2000" b="0" i="0" u="none" strike="noStrike" cap="none" dirty="0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Proof: each edge is counted twice</a:t>
            </a:r>
            <a:endParaRPr sz="2800" b="0" i="0" u="none" strike="noStrike" cap="non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rgbClr val="40458C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425" name="Google Shape;425;g808a7879b5_0_335"/>
          <p:cNvSpPr/>
          <p:nvPr/>
        </p:nvSpPr>
        <p:spPr>
          <a:xfrm>
            <a:off x="4267200" y="4530725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26" name="Google Shape;426;g808a7879b5_0_335"/>
          <p:cNvSpPr/>
          <p:nvPr/>
        </p:nvSpPr>
        <p:spPr>
          <a:xfrm>
            <a:off x="5181600" y="3616325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27" name="Google Shape;427;g808a7879b5_0_335"/>
          <p:cNvSpPr/>
          <p:nvPr/>
        </p:nvSpPr>
        <p:spPr>
          <a:xfrm>
            <a:off x="5181600" y="5521325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28" name="Google Shape;428;g808a7879b5_0_335"/>
          <p:cNvSpPr/>
          <p:nvPr/>
        </p:nvSpPr>
        <p:spPr>
          <a:xfrm>
            <a:off x="6096000" y="4530725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429" name="Google Shape;429;g808a7879b5_0_335"/>
          <p:cNvCxnSpPr/>
          <p:nvPr/>
        </p:nvCxnSpPr>
        <p:spPr>
          <a:xfrm>
            <a:off x="5441950" y="3886200"/>
            <a:ext cx="698400" cy="6795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430" name="Google Shape;430;g808a7879b5_0_335"/>
          <p:cNvCxnSpPr/>
          <p:nvPr/>
        </p:nvCxnSpPr>
        <p:spPr>
          <a:xfrm flipH="1">
            <a:off x="4527650" y="3886200"/>
            <a:ext cx="698400" cy="6795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431" name="Google Shape;431;g808a7879b5_0_335"/>
          <p:cNvCxnSpPr/>
          <p:nvPr/>
        </p:nvCxnSpPr>
        <p:spPr>
          <a:xfrm rot="10800000">
            <a:off x="4527650" y="4800550"/>
            <a:ext cx="698400" cy="7557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432" name="Google Shape;432;g808a7879b5_0_335"/>
          <p:cNvCxnSpPr/>
          <p:nvPr/>
        </p:nvCxnSpPr>
        <p:spPr>
          <a:xfrm flipH="1">
            <a:off x="5442050" y="4800600"/>
            <a:ext cx="698400" cy="7557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433" name="Google Shape;433;g808a7879b5_0_335"/>
          <p:cNvCxnSpPr/>
          <p:nvPr/>
        </p:nvCxnSpPr>
        <p:spPr>
          <a:xfrm rot="10800000">
            <a:off x="4581675" y="4683125"/>
            <a:ext cx="1504800" cy="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434" name="Google Shape;434;g808a7879b5_0_335"/>
          <p:cNvCxnSpPr/>
          <p:nvPr/>
        </p:nvCxnSpPr>
        <p:spPr>
          <a:xfrm rot="10800000">
            <a:off x="5334000" y="3930500"/>
            <a:ext cx="0" cy="15813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35" name="Google Shape;435;g808a7879b5_0_335" descr="Rectangle: Click to edit Master text styles &#10;Second level &#10;Third level &#10;Fourth level &#10;Fifth level"/>
          <p:cNvSpPr txBox="1"/>
          <p:nvPr/>
        </p:nvSpPr>
        <p:spPr>
          <a:xfrm>
            <a:off x="6477000" y="3505200"/>
            <a:ext cx="2286000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FF0000"/>
                </a:solidFill>
                <a:latin typeface="Tahoma"/>
                <a:ea typeface="Tahoma"/>
                <a:cs typeface="Tahoma"/>
                <a:sym typeface="Tahoma"/>
              </a:rPr>
              <a:t>Example</a:t>
            </a:r>
            <a:endParaRPr sz="1400" b="0" i="0" u="none" strike="noStrike" cap="non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42950" marR="0" lvl="1" indent="-285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Char char="•"/>
            </a:pPr>
            <a:r>
              <a:rPr lang="en-IN" sz="2400" b="1" i="1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 </a:t>
            </a:r>
            <a:r>
              <a:rPr lang="en-IN" sz="2400" b="1" i="0" u="none" strike="noStrike" cap="none">
                <a:solidFill>
                  <a:srgbClr val="000000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= </a:t>
            </a:r>
            <a:r>
              <a:rPr lang="en-IN"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42950" marR="0" lvl="1" indent="-285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Char char="•"/>
            </a:pPr>
            <a:r>
              <a:rPr lang="en-IN" sz="2400" b="1" i="1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 </a:t>
            </a:r>
            <a:r>
              <a:rPr lang="en-IN" sz="2400" b="1" i="0" u="none" strike="noStrike" cap="none">
                <a:solidFill>
                  <a:srgbClr val="000000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= </a:t>
            </a:r>
            <a:r>
              <a:rPr lang="en-IN"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42950" marR="0" lvl="1" indent="-285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Char char="•"/>
            </a:pPr>
            <a:r>
              <a:rPr lang="en-IN"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deg(</a:t>
            </a:r>
            <a:r>
              <a:rPr lang="en-IN" sz="2400" b="1" i="1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</a:t>
            </a:r>
            <a:r>
              <a:rPr lang="en-IN"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</a:t>
            </a:r>
            <a:r>
              <a:rPr lang="en-IN" sz="2400" b="1" i="1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IN" sz="2400" b="0" i="0" u="none" strike="noStrike" cap="none">
                <a:solidFill>
                  <a:srgbClr val="000000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= </a:t>
            </a:r>
            <a:r>
              <a:rPr lang="en-IN"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808a7879b5_0_380"/>
          <p:cNvSpPr txBox="1"/>
          <p:nvPr/>
        </p:nvSpPr>
        <p:spPr>
          <a:xfrm>
            <a:off x="395640" y="274680"/>
            <a:ext cx="6120300" cy="8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IN" sz="3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Properties</a:t>
            </a:r>
            <a:endParaRPr sz="3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2" name="Google Shape;442;g808a7879b5_0_380"/>
          <p:cNvSpPr txBox="1"/>
          <p:nvPr/>
        </p:nvSpPr>
        <p:spPr>
          <a:xfrm>
            <a:off x="5029200" y="1676400"/>
            <a:ext cx="37338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0" i="0" u="none" strike="noStrike" cap="none">
                <a:solidFill>
                  <a:srgbClr val="FF0000"/>
                </a:solidFill>
                <a:latin typeface="Tahoma"/>
                <a:ea typeface="Tahoma"/>
                <a:cs typeface="Tahoma"/>
                <a:sym typeface="Tahoma"/>
              </a:rPr>
              <a:t>Notation</a:t>
            </a:r>
            <a:endParaRPr sz="3200" b="0" i="0" u="none" strike="noStrike" cap="none">
              <a:solidFill>
                <a:srgbClr val="FF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N" sz="2000" b="1" i="1" u="none" strike="noStrike" cap="none">
                <a:solidFill>
                  <a:srgbClr val="40458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</a:t>
            </a:r>
            <a:r>
              <a:rPr lang="en-IN" sz="2000" b="1" i="1" u="none" strike="noStrike" cap="none">
                <a:solidFill>
                  <a:srgbClr val="0C343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	</a:t>
            </a:r>
            <a:r>
              <a:rPr lang="en-IN" sz="2000" b="0" i="0" u="none" strike="noStrike" cap="none">
                <a:solidFill>
                  <a:srgbClr val="0C343D"/>
                </a:solidFill>
                <a:latin typeface="Tahoma"/>
                <a:ea typeface="Tahoma"/>
                <a:cs typeface="Tahoma"/>
                <a:sym typeface="Tahoma"/>
              </a:rPr>
              <a:t>number of vertices</a:t>
            </a:r>
            <a:endParaRPr sz="2800" b="0" i="0" u="none" strike="noStrike" cap="none">
              <a:solidFill>
                <a:srgbClr val="0C343D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N" sz="2000" b="1" i="1" u="none" strike="noStrike" cap="none">
                <a:solidFill>
                  <a:srgbClr val="0C343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m	</a:t>
            </a:r>
            <a:r>
              <a:rPr lang="en-IN" sz="2000" b="0" i="0" u="none" strike="noStrike" cap="none">
                <a:solidFill>
                  <a:srgbClr val="0C343D"/>
                </a:solidFill>
                <a:latin typeface="Tahoma"/>
                <a:ea typeface="Tahoma"/>
                <a:cs typeface="Tahoma"/>
                <a:sym typeface="Tahoma"/>
              </a:rPr>
              <a:t>number of edges</a:t>
            </a:r>
            <a:endParaRPr sz="2800" b="0" i="0" u="none" strike="noStrike" cap="none">
              <a:solidFill>
                <a:srgbClr val="0C343D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N" sz="2000" b="0" i="0" u="none" strike="noStrike" cap="none">
                <a:solidFill>
                  <a:srgbClr val="0C343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deg(</a:t>
            </a:r>
            <a:r>
              <a:rPr lang="en-IN" sz="2000" b="1" i="1" u="none" strike="noStrike" cap="none">
                <a:solidFill>
                  <a:srgbClr val="0C343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</a:t>
            </a:r>
            <a:r>
              <a:rPr lang="en-IN" sz="2000" b="0" i="0" u="none" strike="noStrike" cap="none">
                <a:solidFill>
                  <a:srgbClr val="0C343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</a:t>
            </a:r>
            <a:r>
              <a:rPr lang="en-IN" sz="2000" b="1" i="1" u="none" strike="noStrike" cap="none">
                <a:solidFill>
                  <a:srgbClr val="0C343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</a:t>
            </a:r>
            <a:r>
              <a:rPr lang="en-IN" sz="2000" b="0" i="0" u="none" strike="noStrike" cap="none">
                <a:solidFill>
                  <a:srgbClr val="0C343D"/>
                </a:solidFill>
                <a:latin typeface="Tahoma"/>
                <a:ea typeface="Tahoma"/>
                <a:cs typeface="Tahoma"/>
                <a:sym typeface="Tahoma"/>
              </a:rPr>
              <a:t>degree of vertex </a:t>
            </a:r>
            <a:r>
              <a:rPr lang="en-IN" sz="2000" b="1" i="1" u="none" strike="noStrike" cap="none">
                <a:solidFill>
                  <a:srgbClr val="0C343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</a:t>
            </a:r>
            <a:endParaRPr sz="2800" b="0" i="0" u="none" strike="noStrike" cap="none">
              <a:solidFill>
                <a:srgbClr val="0C343D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443" name="Google Shape;443;g808a7879b5_0_380"/>
          <p:cNvSpPr txBox="1"/>
          <p:nvPr/>
        </p:nvSpPr>
        <p:spPr>
          <a:xfrm>
            <a:off x="609600" y="1676400"/>
            <a:ext cx="36576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indent="-342900">
              <a:lnSpc>
                <a:spcPct val="90000"/>
              </a:lnSpc>
              <a:buSzPts val="2400"/>
            </a:pPr>
            <a:r>
              <a:rPr lang="en-IN" sz="2400" b="0" i="0" u="none" strike="noStrike" cap="none" dirty="0">
                <a:solidFill>
                  <a:srgbClr val="BE2D00"/>
                </a:solidFill>
                <a:latin typeface="Tahoma"/>
                <a:ea typeface="Tahoma"/>
                <a:cs typeface="Tahoma"/>
                <a:sym typeface="Tahoma"/>
              </a:rPr>
              <a:t>Property </a:t>
            </a:r>
            <a:r>
              <a:rPr lang="en-IN" sz="2400" b="0" i="0" u="none" strike="noStrike" cap="none" dirty="0" smtClean="0">
                <a:solidFill>
                  <a:srgbClr val="BE2D00"/>
                </a:solidFill>
                <a:latin typeface="Tahoma"/>
                <a:ea typeface="Tahoma"/>
                <a:cs typeface="Tahoma"/>
                <a:sym typeface="Tahoma"/>
              </a:rPr>
              <a:t>1</a:t>
            </a:r>
            <a:endParaRPr lang="en-US" sz="2400" dirty="0" smtClean="0">
              <a:solidFill>
                <a:srgbClr val="BE2D00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342900" indent="-342900">
              <a:lnSpc>
                <a:spcPct val="90000"/>
              </a:lnSpc>
              <a:buSzPts val="2400"/>
            </a:pPr>
            <a:r>
              <a:rPr lang="en-US" sz="2000" dirty="0" smtClean="0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In an undirected graph with no self-loops and no multiple edges</a:t>
            </a:r>
            <a:endParaRPr sz="2000" b="0" i="0" u="none" strike="noStrike" cap="none">
              <a:solidFill>
                <a:srgbClr val="40458C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742950" marR="0" lvl="1" indent="-28575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 dirty="0" err="1">
                <a:solidFill>
                  <a:srgbClr val="000000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Σ</a:t>
            </a:r>
            <a:r>
              <a:rPr lang="en-IN" sz="2000" b="1" i="1" u="none" strike="noStrike" cap="none" baseline="-25000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</a:t>
            </a:r>
            <a:r>
              <a:rPr lang="en-IN" sz="2000" b="1" i="1" u="none" strike="noStrike" cap="none" baseline="-250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IN" sz="20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deg(</a:t>
            </a:r>
            <a:r>
              <a:rPr lang="en-IN" sz="2000" b="1" i="1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</a:t>
            </a:r>
            <a:r>
              <a:rPr lang="en-IN" sz="20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</a:t>
            </a:r>
            <a:r>
              <a:rPr lang="en-IN" sz="2000" b="1" i="1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IN" sz="2000" b="0" i="0" u="none" strike="noStrike" cap="none" dirty="0">
                <a:solidFill>
                  <a:srgbClr val="000000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= </a:t>
            </a:r>
            <a:r>
              <a:rPr lang="en-IN" sz="20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r>
              <a:rPr lang="en-IN" sz="2000" b="1" i="1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</a:t>
            </a:r>
            <a:endParaRPr sz="2800" b="0" i="0" u="none" strike="noStrike" cap="non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742950" marR="0" lvl="1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N" sz="2000" b="0" i="0" u="none" strike="noStrike" cap="none" dirty="0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Proof: each edge is counted twice</a:t>
            </a:r>
            <a:endParaRPr sz="2800" b="0" i="0" u="none" strike="noStrike" cap="non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0" i="0" u="none" strike="noStrike" cap="none" dirty="0">
                <a:solidFill>
                  <a:srgbClr val="BE2D00"/>
                </a:solidFill>
                <a:latin typeface="Tahoma"/>
                <a:ea typeface="Tahoma"/>
                <a:cs typeface="Tahoma"/>
                <a:sym typeface="Tahoma"/>
              </a:rPr>
              <a:t>Property 2</a:t>
            </a:r>
            <a:endParaRPr sz="3200" b="0" i="0" u="none" strike="noStrike" cap="none">
              <a:solidFill>
                <a:srgbClr val="40458C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742950" marR="0" lvl="1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N" sz="2000" b="0" i="0" u="none" strike="noStrike" cap="none" dirty="0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In an undirected graph with no self-loops and no multiple edges</a:t>
            </a:r>
            <a:endParaRPr sz="2800" b="0" i="0" u="none" strike="noStrike" cap="non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742950" marR="0" lvl="1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N" sz="2000" b="0" i="0" u="none" strike="noStrike" cap="none" dirty="0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 	</a:t>
            </a:r>
            <a:r>
              <a:rPr lang="en-IN" sz="20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IN" sz="2000" b="1" i="1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 </a:t>
            </a:r>
            <a:r>
              <a:rPr lang="en-IN" sz="2000" b="1" i="0" u="none" strike="noStrike" cap="none" dirty="0">
                <a:solidFill>
                  <a:srgbClr val="000000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≤ </a:t>
            </a:r>
            <a:r>
              <a:rPr lang="en-IN" sz="2000" b="1" i="1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 </a:t>
            </a:r>
            <a:r>
              <a:rPr lang="en-IN" sz="20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</a:t>
            </a:r>
            <a:r>
              <a:rPr lang="en-IN" sz="2000" b="1" i="1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 </a:t>
            </a:r>
            <a:r>
              <a:rPr lang="en-IN" sz="2000" b="1" i="0" u="none" strike="noStrike" cap="none" dirty="0">
                <a:solidFill>
                  <a:srgbClr val="000000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−</a:t>
            </a:r>
            <a:r>
              <a:rPr lang="en-IN" sz="2000" b="1" i="1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IN" sz="20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1)</a:t>
            </a:r>
            <a:r>
              <a:rPr lang="en-IN" sz="2000" b="1" i="0" u="none" strike="noStrike" cap="none" dirty="0">
                <a:solidFill>
                  <a:srgbClr val="000000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/</a:t>
            </a:r>
            <a:r>
              <a:rPr lang="en-IN" sz="20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sz="2000" b="0" i="0" u="none" strike="noStrike" cap="none" baseline="30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742950" marR="0" lvl="1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N" sz="2000" b="0" i="0" u="none" strike="noStrike" cap="none" dirty="0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Proof: each vertex has degree at most </a:t>
            </a:r>
            <a:r>
              <a:rPr lang="en-IN" sz="20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</a:t>
            </a:r>
            <a:r>
              <a:rPr lang="en-IN" sz="2000" b="1" i="1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 </a:t>
            </a:r>
            <a:r>
              <a:rPr lang="en-IN" sz="2000" b="1" i="0" u="none" strike="noStrike" cap="none" dirty="0">
                <a:solidFill>
                  <a:srgbClr val="000000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−</a:t>
            </a:r>
            <a:r>
              <a:rPr lang="en-IN" sz="2000" b="1" i="1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IN" sz="20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1)</a:t>
            </a:r>
            <a:endParaRPr sz="2800" b="0" i="0" u="none" strike="noStrike" cap="non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742950" marR="0" lvl="1" indent="-28575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rgbClr val="40458C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444" name="Google Shape;444;g808a7879b5_0_380"/>
          <p:cNvSpPr/>
          <p:nvPr/>
        </p:nvSpPr>
        <p:spPr>
          <a:xfrm>
            <a:off x="4267200" y="4530725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45" name="Google Shape;445;g808a7879b5_0_380"/>
          <p:cNvSpPr/>
          <p:nvPr/>
        </p:nvSpPr>
        <p:spPr>
          <a:xfrm>
            <a:off x="5181600" y="3616325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46" name="Google Shape;446;g808a7879b5_0_380"/>
          <p:cNvSpPr/>
          <p:nvPr/>
        </p:nvSpPr>
        <p:spPr>
          <a:xfrm>
            <a:off x="5181600" y="5521325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47" name="Google Shape;447;g808a7879b5_0_380"/>
          <p:cNvSpPr/>
          <p:nvPr/>
        </p:nvSpPr>
        <p:spPr>
          <a:xfrm>
            <a:off x="6096000" y="4530725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448" name="Google Shape;448;g808a7879b5_0_380"/>
          <p:cNvCxnSpPr/>
          <p:nvPr/>
        </p:nvCxnSpPr>
        <p:spPr>
          <a:xfrm>
            <a:off x="5441950" y="3886200"/>
            <a:ext cx="698400" cy="6795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449" name="Google Shape;449;g808a7879b5_0_380"/>
          <p:cNvCxnSpPr/>
          <p:nvPr/>
        </p:nvCxnSpPr>
        <p:spPr>
          <a:xfrm flipH="1">
            <a:off x="4527650" y="3886200"/>
            <a:ext cx="698400" cy="6795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450" name="Google Shape;450;g808a7879b5_0_380"/>
          <p:cNvCxnSpPr/>
          <p:nvPr/>
        </p:nvCxnSpPr>
        <p:spPr>
          <a:xfrm rot="10800000">
            <a:off x="4527650" y="4800550"/>
            <a:ext cx="698400" cy="7557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451" name="Google Shape;451;g808a7879b5_0_380"/>
          <p:cNvCxnSpPr/>
          <p:nvPr/>
        </p:nvCxnSpPr>
        <p:spPr>
          <a:xfrm flipH="1">
            <a:off x="5442050" y="4800600"/>
            <a:ext cx="698400" cy="7557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452" name="Google Shape;452;g808a7879b5_0_380"/>
          <p:cNvCxnSpPr/>
          <p:nvPr/>
        </p:nvCxnSpPr>
        <p:spPr>
          <a:xfrm rot="10800000">
            <a:off x="4581675" y="4683125"/>
            <a:ext cx="1504800" cy="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453" name="Google Shape;453;g808a7879b5_0_380"/>
          <p:cNvCxnSpPr/>
          <p:nvPr/>
        </p:nvCxnSpPr>
        <p:spPr>
          <a:xfrm rot="10800000">
            <a:off x="5334000" y="3930500"/>
            <a:ext cx="0" cy="15813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54" name="Google Shape;454;g808a7879b5_0_380" descr="Rectangle: Click to edit Master text styles &#10;Second level &#10;Third level &#10;Fourth level &#10;Fifth level"/>
          <p:cNvSpPr txBox="1"/>
          <p:nvPr/>
        </p:nvSpPr>
        <p:spPr>
          <a:xfrm>
            <a:off x="6477000" y="3505200"/>
            <a:ext cx="2286000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FF0000"/>
                </a:solidFill>
                <a:latin typeface="Tahoma"/>
                <a:ea typeface="Tahoma"/>
                <a:cs typeface="Tahoma"/>
                <a:sym typeface="Tahoma"/>
              </a:rPr>
              <a:t>Example</a:t>
            </a:r>
            <a:endParaRPr sz="1400" b="0" i="0" u="none" strike="noStrike" cap="non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42950" marR="0" lvl="1" indent="-285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Char char="•"/>
            </a:pPr>
            <a:r>
              <a:rPr lang="en-IN" sz="2400" b="1" i="1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 </a:t>
            </a:r>
            <a:r>
              <a:rPr lang="en-IN" sz="2400" b="1" i="0" u="none" strike="noStrike" cap="none">
                <a:solidFill>
                  <a:srgbClr val="000000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= </a:t>
            </a:r>
            <a:r>
              <a:rPr lang="en-IN"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42950" marR="0" lvl="1" indent="-285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Char char="•"/>
            </a:pPr>
            <a:r>
              <a:rPr lang="en-IN" sz="2400" b="1" i="1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 </a:t>
            </a:r>
            <a:r>
              <a:rPr lang="en-IN" sz="2400" b="1" i="0" u="none" strike="noStrike" cap="none">
                <a:solidFill>
                  <a:srgbClr val="000000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= </a:t>
            </a:r>
            <a:r>
              <a:rPr lang="en-IN"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42950" marR="0" lvl="1" indent="-285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Char char="•"/>
            </a:pPr>
            <a:r>
              <a:rPr lang="en-IN"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deg(</a:t>
            </a:r>
            <a:r>
              <a:rPr lang="en-IN" sz="2400" b="1" i="1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</a:t>
            </a:r>
            <a:r>
              <a:rPr lang="en-IN"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</a:t>
            </a:r>
            <a:r>
              <a:rPr lang="en-IN" sz="2400" b="1" i="1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IN" sz="2400" b="0" i="0" u="none" strike="noStrike" cap="none">
                <a:solidFill>
                  <a:srgbClr val="000000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= </a:t>
            </a:r>
            <a:r>
              <a:rPr lang="en-IN"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808a7879b5_0_398"/>
          <p:cNvSpPr txBox="1"/>
          <p:nvPr/>
        </p:nvSpPr>
        <p:spPr>
          <a:xfrm>
            <a:off x="0" y="0"/>
            <a:ext cx="6120300" cy="8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IN" sz="3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Properties</a:t>
            </a:r>
            <a:endParaRPr sz="3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1" name="Google Shape;461;g808a7879b5_0_398"/>
          <p:cNvSpPr txBox="1"/>
          <p:nvPr/>
        </p:nvSpPr>
        <p:spPr>
          <a:xfrm>
            <a:off x="5029200" y="1676400"/>
            <a:ext cx="37338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0" i="0" u="none" strike="noStrike" cap="none">
                <a:solidFill>
                  <a:srgbClr val="FF0000"/>
                </a:solidFill>
                <a:latin typeface="Tahoma"/>
                <a:ea typeface="Tahoma"/>
                <a:cs typeface="Tahoma"/>
                <a:sym typeface="Tahoma"/>
              </a:rPr>
              <a:t>Notation</a:t>
            </a:r>
            <a:endParaRPr sz="3200" b="0" i="0" u="none" strike="noStrike" cap="none">
              <a:solidFill>
                <a:srgbClr val="FF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N" sz="2000" b="1" i="1" u="none" strike="noStrike" cap="none">
                <a:solidFill>
                  <a:srgbClr val="40458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</a:t>
            </a:r>
            <a:r>
              <a:rPr lang="en-IN" sz="2000" b="1" i="1" u="none" strike="noStrike" cap="none">
                <a:solidFill>
                  <a:srgbClr val="0C343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	</a:t>
            </a:r>
            <a:r>
              <a:rPr lang="en-IN" sz="2000" b="0" i="0" u="none" strike="noStrike" cap="none">
                <a:solidFill>
                  <a:srgbClr val="0C343D"/>
                </a:solidFill>
                <a:latin typeface="Tahoma"/>
                <a:ea typeface="Tahoma"/>
                <a:cs typeface="Tahoma"/>
                <a:sym typeface="Tahoma"/>
              </a:rPr>
              <a:t>number of vertices</a:t>
            </a:r>
            <a:endParaRPr sz="2800" b="0" i="0" u="none" strike="noStrike" cap="none">
              <a:solidFill>
                <a:srgbClr val="0C343D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N" sz="2000" b="1" i="1" u="none" strike="noStrike" cap="none">
                <a:solidFill>
                  <a:srgbClr val="0C343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m	</a:t>
            </a:r>
            <a:r>
              <a:rPr lang="en-IN" sz="2000" b="0" i="0" u="none" strike="noStrike" cap="none">
                <a:solidFill>
                  <a:srgbClr val="0C343D"/>
                </a:solidFill>
                <a:latin typeface="Tahoma"/>
                <a:ea typeface="Tahoma"/>
                <a:cs typeface="Tahoma"/>
                <a:sym typeface="Tahoma"/>
              </a:rPr>
              <a:t>number of edges</a:t>
            </a:r>
            <a:endParaRPr sz="2800" b="0" i="0" u="none" strike="noStrike" cap="none">
              <a:solidFill>
                <a:srgbClr val="0C343D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N" sz="2000" b="0" i="0" u="none" strike="noStrike" cap="none">
                <a:solidFill>
                  <a:srgbClr val="0C343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deg(</a:t>
            </a:r>
            <a:r>
              <a:rPr lang="en-IN" sz="2000" b="1" i="1" u="none" strike="noStrike" cap="none">
                <a:solidFill>
                  <a:srgbClr val="0C343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</a:t>
            </a:r>
            <a:r>
              <a:rPr lang="en-IN" sz="2000" b="0" i="0" u="none" strike="noStrike" cap="none">
                <a:solidFill>
                  <a:srgbClr val="0C343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</a:t>
            </a:r>
            <a:r>
              <a:rPr lang="en-IN" sz="2000" b="1" i="1" u="none" strike="noStrike" cap="none">
                <a:solidFill>
                  <a:srgbClr val="0C343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</a:t>
            </a:r>
            <a:r>
              <a:rPr lang="en-IN" sz="2000" b="0" i="0" u="none" strike="noStrike" cap="none">
                <a:solidFill>
                  <a:srgbClr val="0C343D"/>
                </a:solidFill>
                <a:latin typeface="Tahoma"/>
                <a:ea typeface="Tahoma"/>
                <a:cs typeface="Tahoma"/>
                <a:sym typeface="Tahoma"/>
              </a:rPr>
              <a:t>degree of vertex </a:t>
            </a:r>
            <a:r>
              <a:rPr lang="en-IN" sz="2000" b="1" i="1" u="none" strike="noStrike" cap="none">
                <a:solidFill>
                  <a:srgbClr val="0C343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</a:t>
            </a:r>
            <a:endParaRPr sz="2800" b="0" i="0" u="none" strike="noStrike" cap="none">
              <a:solidFill>
                <a:srgbClr val="0C343D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462" name="Google Shape;462;g808a7879b5_0_398"/>
          <p:cNvSpPr txBox="1"/>
          <p:nvPr/>
        </p:nvSpPr>
        <p:spPr>
          <a:xfrm>
            <a:off x="0" y="1000108"/>
            <a:ext cx="4357686" cy="58578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0" i="0" u="none" strike="noStrike" cap="none" dirty="0">
                <a:solidFill>
                  <a:srgbClr val="BE2D00"/>
                </a:solidFill>
                <a:latin typeface="Tahoma"/>
                <a:ea typeface="Tahoma"/>
                <a:cs typeface="Tahoma"/>
                <a:sym typeface="Tahoma"/>
              </a:rPr>
              <a:t>Property </a:t>
            </a:r>
            <a:r>
              <a:rPr lang="en-IN" sz="2400" b="0" i="0" u="none" strike="noStrike" cap="none" dirty="0" smtClean="0">
                <a:solidFill>
                  <a:srgbClr val="BE2D00"/>
                </a:solidFill>
                <a:latin typeface="Tahoma"/>
                <a:ea typeface="Tahoma"/>
                <a:cs typeface="Tahoma"/>
                <a:sym typeface="Tahoma"/>
              </a:rPr>
              <a:t>1 </a:t>
            </a:r>
          </a:p>
          <a:p>
            <a:pPr marL="342900" lvl="0" indent="-342900">
              <a:lnSpc>
                <a:spcPct val="90000"/>
              </a:lnSpc>
              <a:buSzPts val="2400"/>
            </a:pPr>
            <a:r>
              <a:rPr lang="en-US" sz="2000" dirty="0" smtClean="0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In an undirected graph with no self-loops and no multiple edges</a:t>
            </a:r>
          </a:p>
          <a:p>
            <a:pPr marL="742950" marR="0" lvl="1" indent="-28575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 dirty="0" err="1" smtClean="0">
                <a:solidFill>
                  <a:srgbClr val="000000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Σ</a:t>
            </a:r>
            <a:r>
              <a:rPr lang="en-IN" sz="2000" b="1" i="1" u="none" strike="noStrike" cap="none" baseline="-25000" dirty="0" err="1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</a:t>
            </a:r>
            <a:r>
              <a:rPr lang="en-IN" sz="2000" b="1" i="1" u="none" strike="noStrike" cap="none" baseline="-25000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IN" sz="20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deg(</a:t>
            </a:r>
            <a:r>
              <a:rPr lang="en-IN" sz="2000" b="1" i="1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</a:t>
            </a:r>
            <a:r>
              <a:rPr lang="en-IN" sz="20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</a:t>
            </a:r>
            <a:r>
              <a:rPr lang="en-IN" sz="2000" b="1" i="1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IN" sz="2000" b="0" i="0" u="none" strike="noStrike" cap="none" dirty="0">
                <a:solidFill>
                  <a:srgbClr val="000000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= </a:t>
            </a:r>
            <a:r>
              <a:rPr lang="en-IN" sz="20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r>
              <a:rPr lang="en-IN" sz="2000" b="1" i="1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</a:t>
            </a:r>
            <a:endParaRPr sz="2800" b="0" i="0" u="none" strike="noStrike" cap="non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742950" marR="0" lvl="1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N" sz="2000" b="0" i="0" u="none" strike="noStrike" cap="none" dirty="0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Proof: each edge is counted twice</a:t>
            </a:r>
            <a:endParaRPr sz="2800" b="0" i="0" u="none" strike="noStrike" cap="non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0" i="0" u="none" strike="noStrike" cap="none" dirty="0">
                <a:solidFill>
                  <a:srgbClr val="BE2D00"/>
                </a:solidFill>
                <a:latin typeface="Tahoma"/>
                <a:ea typeface="Tahoma"/>
                <a:cs typeface="Tahoma"/>
                <a:sym typeface="Tahoma"/>
              </a:rPr>
              <a:t>Property 2</a:t>
            </a:r>
            <a:endParaRPr sz="3200" b="0" i="0" u="none" strike="noStrike" cap="none">
              <a:solidFill>
                <a:srgbClr val="40458C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742950" marR="0" lvl="1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N" sz="2000" b="0" i="0" u="none" strike="noStrike" cap="none" dirty="0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In an undirected graph with no self-loops and no multiple edges</a:t>
            </a:r>
            <a:endParaRPr sz="2800" b="0" i="0" u="none" strike="noStrike" cap="non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742950" marR="0" lvl="1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N" sz="2000" b="0" i="0" u="none" strike="noStrike" cap="none" dirty="0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 	</a:t>
            </a:r>
            <a:r>
              <a:rPr lang="en-IN" sz="20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IN" sz="2000" b="1" i="1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 </a:t>
            </a:r>
            <a:r>
              <a:rPr lang="en-IN" sz="2000" b="1" i="0" u="none" strike="noStrike" cap="none" dirty="0">
                <a:solidFill>
                  <a:srgbClr val="000000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≤ </a:t>
            </a:r>
            <a:r>
              <a:rPr lang="en-IN" sz="2000" b="1" i="1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 </a:t>
            </a:r>
            <a:r>
              <a:rPr lang="en-IN" sz="20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</a:t>
            </a:r>
            <a:r>
              <a:rPr lang="en-IN" sz="2000" b="1" i="1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 </a:t>
            </a:r>
            <a:r>
              <a:rPr lang="en-IN" sz="2000" b="1" i="0" u="none" strike="noStrike" cap="none" dirty="0">
                <a:solidFill>
                  <a:srgbClr val="000000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−</a:t>
            </a:r>
            <a:r>
              <a:rPr lang="en-IN" sz="2000" b="1" i="1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IN" sz="20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1)</a:t>
            </a:r>
            <a:r>
              <a:rPr lang="en-IN" sz="2000" b="1" i="0" u="none" strike="noStrike" cap="none" dirty="0">
                <a:solidFill>
                  <a:srgbClr val="000000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/</a:t>
            </a:r>
            <a:r>
              <a:rPr lang="en-IN" sz="20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sz="2000" b="0" i="0" u="none" strike="noStrike" cap="none" baseline="30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742950" marR="0" lvl="1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N" sz="2000" b="0" i="0" u="none" strike="noStrike" cap="none" dirty="0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Proof: </a:t>
            </a:r>
            <a:endParaRPr sz="2000" b="0" i="0" u="none" strike="noStrike" cap="non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742950" marR="0" lvl="1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N" sz="2000" b="0" i="0" u="none" strike="noStrike" cap="none" dirty="0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Each vertex has degree at most </a:t>
            </a:r>
            <a:r>
              <a:rPr lang="en-IN" sz="20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</a:t>
            </a:r>
            <a:r>
              <a:rPr lang="en-IN" sz="2000" b="1" i="1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 </a:t>
            </a:r>
            <a:r>
              <a:rPr lang="en-IN" sz="2000" b="1" i="0" u="none" strike="noStrike" cap="none" dirty="0">
                <a:solidFill>
                  <a:srgbClr val="000000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−</a:t>
            </a:r>
            <a:r>
              <a:rPr lang="en-IN" sz="2000" b="1" i="1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IN" sz="20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1)</a:t>
            </a:r>
            <a:endParaRPr sz="20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1" indent="457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IN" sz="1900" b="0" i="0" u="none" strike="noStrike" cap="none" dirty="0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Each edge is counted twice.</a:t>
            </a:r>
            <a:endParaRPr sz="1900" b="0" i="0" u="none" strike="noStrike" cap="non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1" indent="457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IN" sz="1900" b="0" i="0" u="none" strike="noStrike" cap="none" dirty="0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⇒ 2</a:t>
            </a:r>
            <a:r>
              <a:rPr lang="en-IN" sz="2000" b="1" i="1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 </a:t>
            </a:r>
            <a:r>
              <a:rPr lang="en-IN" sz="2000" b="1" i="0" u="none" strike="noStrike" cap="none" dirty="0">
                <a:solidFill>
                  <a:schemeClr val="dk1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≤ </a:t>
            </a:r>
            <a:r>
              <a:rPr lang="en-IN" sz="2000" b="1" i="1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 </a:t>
            </a:r>
            <a:r>
              <a:rPr lang="en-IN" sz="20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</a:t>
            </a:r>
            <a:r>
              <a:rPr lang="en-IN" sz="2000" b="1" i="1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 </a:t>
            </a:r>
            <a:r>
              <a:rPr lang="en-IN" sz="2000" b="1" i="0" u="none" strike="noStrike" cap="none" dirty="0">
                <a:solidFill>
                  <a:schemeClr val="dk1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−</a:t>
            </a:r>
            <a:r>
              <a:rPr lang="en-IN" sz="2000" b="1" i="1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IN" sz="20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1)</a:t>
            </a:r>
            <a:endParaRPr sz="2000" b="1" i="0" u="none" strike="noStrike" cap="none">
              <a:solidFill>
                <a:schemeClr val="dk1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  <a:p>
            <a:pPr marL="0" marR="0" lvl="1" indent="457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N" sz="2000" b="1" i="0" u="none" strike="noStrike" cap="none" dirty="0">
                <a:solidFill>
                  <a:schemeClr val="dk1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⇒ </a:t>
            </a:r>
            <a:r>
              <a:rPr lang="en-IN" sz="2000" b="1" i="1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 </a:t>
            </a:r>
            <a:r>
              <a:rPr lang="en-IN" sz="2000" b="1" i="0" u="none" strike="noStrike" cap="none" dirty="0">
                <a:solidFill>
                  <a:schemeClr val="dk1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≤ </a:t>
            </a:r>
            <a:r>
              <a:rPr lang="en-IN" sz="2000" b="1" i="1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 </a:t>
            </a:r>
            <a:r>
              <a:rPr lang="en-IN" sz="20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</a:t>
            </a:r>
            <a:r>
              <a:rPr lang="en-IN" sz="2000" b="1" i="1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 </a:t>
            </a:r>
            <a:r>
              <a:rPr lang="en-IN" sz="2000" b="1" i="0" u="none" strike="noStrike" cap="none" dirty="0">
                <a:solidFill>
                  <a:schemeClr val="dk1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−</a:t>
            </a:r>
            <a:r>
              <a:rPr lang="en-IN" sz="2000" b="1" i="1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IN" sz="20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1)</a:t>
            </a:r>
            <a:r>
              <a:rPr lang="en-IN" sz="2000" b="1" i="0" u="none" strike="noStrike" cap="none" dirty="0">
                <a:solidFill>
                  <a:schemeClr val="dk1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/</a:t>
            </a:r>
            <a:r>
              <a:rPr lang="en-IN" sz="20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r>
              <a:rPr lang="en-IN" sz="1900" b="0" i="0" u="none" strike="noStrike" cap="none" dirty="0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endParaRPr sz="1900" b="0" i="0" u="none" strike="noStrike" cap="non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463" name="Google Shape;463;g808a7879b5_0_398"/>
          <p:cNvSpPr/>
          <p:nvPr/>
        </p:nvSpPr>
        <p:spPr>
          <a:xfrm>
            <a:off x="4267200" y="4530725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64" name="Google Shape;464;g808a7879b5_0_398"/>
          <p:cNvSpPr/>
          <p:nvPr/>
        </p:nvSpPr>
        <p:spPr>
          <a:xfrm>
            <a:off x="5181600" y="3616325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65" name="Google Shape;465;g808a7879b5_0_398"/>
          <p:cNvSpPr/>
          <p:nvPr/>
        </p:nvSpPr>
        <p:spPr>
          <a:xfrm>
            <a:off x="5181600" y="5521325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66" name="Google Shape;466;g808a7879b5_0_398"/>
          <p:cNvSpPr/>
          <p:nvPr/>
        </p:nvSpPr>
        <p:spPr>
          <a:xfrm>
            <a:off x="6096000" y="4530725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467" name="Google Shape;467;g808a7879b5_0_398"/>
          <p:cNvCxnSpPr/>
          <p:nvPr/>
        </p:nvCxnSpPr>
        <p:spPr>
          <a:xfrm>
            <a:off x="5441950" y="3886200"/>
            <a:ext cx="698400" cy="6795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468" name="Google Shape;468;g808a7879b5_0_398"/>
          <p:cNvCxnSpPr/>
          <p:nvPr/>
        </p:nvCxnSpPr>
        <p:spPr>
          <a:xfrm flipH="1">
            <a:off x="4527650" y="3886200"/>
            <a:ext cx="698400" cy="6795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469" name="Google Shape;469;g808a7879b5_0_398"/>
          <p:cNvCxnSpPr/>
          <p:nvPr/>
        </p:nvCxnSpPr>
        <p:spPr>
          <a:xfrm rot="10800000">
            <a:off x="4527650" y="4800550"/>
            <a:ext cx="698400" cy="7557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470" name="Google Shape;470;g808a7879b5_0_398"/>
          <p:cNvCxnSpPr/>
          <p:nvPr/>
        </p:nvCxnSpPr>
        <p:spPr>
          <a:xfrm flipH="1">
            <a:off x="5442050" y="4800600"/>
            <a:ext cx="698400" cy="7557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471" name="Google Shape;471;g808a7879b5_0_398"/>
          <p:cNvCxnSpPr/>
          <p:nvPr/>
        </p:nvCxnSpPr>
        <p:spPr>
          <a:xfrm rot="10800000">
            <a:off x="4581675" y="4683125"/>
            <a:ext cx="1504800" cy="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472" name="Google Shape;472;g808a7879b5_0_398"/>
          <p:cNvCxnSpPr/>
          <p:nvPr/>
        </p:nvCxnSpPr>
        <p:spPr>
          <a:xfrm rot="10800000">
            <a:off x="5334000" y="3930500"/>
            <a:ext cx="0" cy="15813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73" name="Google Shape;473;g808a7879b5_0_398" descr="Rectangle: Click to edit Master text styles &#10;Second level &#10;Third level &#10;Fourth level &#10;Fifth level"/>
          <p:cNvSpPr txBox="1"/>
          <p:nvPr/>
        </p:nvSpPr>
        <p:spPr>
          <a:xfrm>
            <a:off x="6477000" y="3505200"/>
            <a:ext cx="2286000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FF0000"/>
                </a:solidFill>
                <a:latin typeface="Tahoma"/>
                <a:ea typeface="Tahoma"/>
                <a:cs typeface="Tahoma"/>
                <a:sym typeface="Tahoma"/>
              </a:rPr>
              <a:t>Example</a:t>
            </a:r>
            <a:endParaRPr sz="1400" b="0" i="0" u="none" strike="noStrike" cap="non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42950" marR="0" lvl="1" indent="-285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Char char="•"/>
            </a:pPr>
            <a:r>
              <a:rPr lang="en-IN" sz="2400" b="1" i="1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 </a:t>
            </a:r>
            <a:r>
              <a:rPr lang="en-IN" sz="2400" b="1" i="0" u="none" strike="noStrike" cap="none">
                <a:solidFill>
                  <a:srgbClr val="000000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= </a:t>
            </a:r>
            <a:r>
              <a:rPr lang="en-IN"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42950" marR="0" lvl="1" indent="-285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Char char="•"/>
            </a:pPr>
            <a:r>
              <a:rPr lang="en-IN" sz="2400" b="1" i="1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 </a:t>
            </a:r>
            <a:r>
              <a:rPr lang="en-IN" sz="2400" b="1" i="0" u="none" strike="noStrike" cap="none">
                <a:solidFill>
                  <a:srgbClr val="000000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= </a:t>
            </a:r>
            <a:r>
              <a:rPr lang="en-IN"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42950" marR="0" lvl="1" indent="-285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Char char="•"/>
            </a:pPr>
            <a:r>
              <a:rPr lang="en-IN"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deg(</a:t>
            </a:r>
            <a:r>
              <a:rPr lang="en-IN" sz="2400" b="1" i="1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</a:t>
            </a:r>
            <a:r>
              <a:rPr lang="en-IN"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</a:t>
            </a:r>
            <a:r>
              <a:rPr lang="en-IN" sz="2400" b="1" i="1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IN" sz="2400" b="0" i="0" u="none" strike="noStrike" cap="none">
                <a:solidFill>
                  <a:srgbClr val="000000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= </a:t>
            </a:r>
            <a:r>
              <a:rPr lang="en-IN"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808a7879b5_0_434"/>
          <p:cNvSpPr txBox="1"/>
          <p:nvPr/>
        </p:nvSpPr>
        <p:spPr>
          <a:xfrm>
            <a:off x="395640" y="274680"/>
            <a:ext cx="6120300" cy="8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IN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Properties</a:t>
            </a:r>
            <a:endParaRPr sz="3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0" name="Google Shape;480;g808a7879b5_0_434"/>
          <p:cNvSpPr txBox="1"/>
          <p:nvPr/>
        </p:nvSpPr>
        <p:spPr>
          <a:xfrm>
            <a:off x="5029200" y="1676400"/>
            <a:ext cx="37338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0" i="0" u="none" strike="noStrike" cap="none">
                <a:solidFill>
                  <a:srgbClr val="FF0000"/>
                </a:solidFill>
                <a:latin typeface="Tahoma"/>
                <a:ea typeface="Tahoma"/>
                <a:cs typeface="Tahoma"/>
                <a:sym typeface="Tahoma"/>
              </a:rPr>
              <a:t>Notation</a:t>
            </a:r>
            <a:endParaRPr sz="3200" b="0" i="0" u="none" strike="noStrike" cap="none">
              <a:solidFill>
                <a:srgbClr val="FF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N" sz="2000" b="1" i="1" u="none" strike="noStrike" cap="none">
                <a:solidFill>
                  <a:srgbClr val="40458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</a:t>
            </a:r>
            <a:r>
              <a:rPr lang="en-IN" sz="2000" b="1" i="1" u="none" strike="noStrike" cap="none">
                <a:solidFill>
                  <a:srgbClr val="0C343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	</a:t>
            </a:r>
            <a:r>
              <a:rPr lang="en-IN" sz="2000" b="0" i="0" u="none" strike="noStrike" cap="none">
                <a:solidFill>
                  <a:srgbClr val="0C343D"/>
                </a:solidFill>
                <a:latin typeface="Tahoma"/>
                <a:ea typeface="Tahoma"/>
                <a:cs typeface="Tahoma"/>
                <a:sym typeface="Tahoma"/>
              </a:rPr>
              <a:t>number of vertices</a:t>
            </a:r>
            <a:endParaRPr sz="2800" b="0" i="0" u="none" strike="noStrike" cap="none">
              <a:solidFill>
                <a:srgbClr val="0C343D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N" sz="2000" b="1" i="1" u="none" strike="noStrike" cap="none">
                <a:solidFill>
                  <a:srgbClr val="0C343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m	</a:t>
            </a:r>
            <a:r>
              <a:rPr lang="en-IN" sz="2000" b="0" i="0" u="none" strike="noStrike" cap="none">
                <a:solidFill>
                  <a:srgbClr val="0C343D"/>
                </a:solidFill>
                <a:latin typeface="Tahoma"/>
                <a:ea typeface="Tahoma"/>
                <a:cs typeface="Tahoma"/>
                <a:sym typeface="Tahoma"/>
              </a:rPr>
              <a:t>number of edges</a:t>
            </a:r>
            <a:endParaRPr sz="2800" b="0" i="0" u="none" strike="noStrike" cap="none">
              <a:solidFill>
                <a:srgbClr val="0C343D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N" sz="2000" b="0" i="0" u="none" strike="noStrike" cap="none">
                <a:solidFill>
                  <a:srgbClr val="0C343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deg(</a:t>
            </a:r>
            <a:r>
              <a:rPr lang="en-IN" sz="2000" b="1" i="1" u="none" strike="noStrike" cap="none">
                <a:solidFill>
                  <a:srgbClr val="0C343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</a:t>
            </a:r>
            <a:r>
              <a:rPr lang="en-IN" sz="2000" b="0" i="0" u="none" strike="noStrike" cap="none">
                <a:solidFill>
                  <a:srgbClr val="0C343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</a:t>
            </a:r>
            <a:r>
              <a:rPr lang="en-IN" sz="2000" b="1" i="1" u="none" strike="noStrike" cap="none">
                <a:solidFill>
                  <a:srgbClr val="0C343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</a:t>
            </a:r>
            <a:r>
              <a:rPr lang="en-IN" sz="2000" b="0" i="0" u="none" strike="noStrike" cap="none">
                <a:solidFill>
                  <a:srgbClr val="0C343D"/>
                </a:solidFill>
                <a:latin typeface="Tahoma"/>
                <a:ea typeface="Tahoma"/>
                <a:cs typeface="Tahoma"/>
                <a:sym typeface="Tahoma"/>
              </a:rPr>
              <a:t>degree of vertex </a:t>
            </a:r>
            <a:r>
              <a:rPr lang="en-IN" sz="2000" b="1" i="1" u="none" strike="noStrike" cap="none">
                <a:solidFill>
                  <a:srgbClr val="0C343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</a:t>
            </a:r>
            <a:endParaRPr sz="2800" b="0" i="0" u="none" strike="noStrike" cap="none">
              <a:solidFill>
                <a:srgbClr val="0C343D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481" name="Google Shape;481;g808a7879b5_0_434"/>
          <p:cNvSpPr txBox="1"/>
          <p:nvPr/>
        </p:nvSpPr>
        <p:spPr>
          <a:xfrm>
            <a:off x="609600" y="1676400"/>
            <a:ext cx="36576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0" i="0" u="none" strike="noStrike" cap="none">
                <a:solidFill>
                  <a:srgbClr val="BE2D00"/>
                </a:solidFill>
                <a:latin typeface="Tahoma"/>
                <a:ea typeface="Tahoma"/>
                <a:cs typeface="Tahoma"/>
                <a:sym typeface="Tahoma"/>
              </a:rPr>
              <a:t>Property 3</a:t>
            </a:r>
            <a:endParaRPr sz="3200" b="0" i="0" u="none" strike="noStrike" cap="none">
              <a:solidFill>
                <a:srgbClr val="40458C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1" indent="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N" sz="2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If G is a directed graph with m edges, then</a:t>
            </a:r>
            <a:endParaRPr sz="2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1" indent="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1" indent="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1" indent="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sng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1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N" sz="2000" b="0" i="0" u="sng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Proof</a:t>
            </a:r>
            <a:r>
              <a:rPr lang="en-IN" sz="2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 Each edge (u, v) contributes one unit to the out-degree of its origin u and one unit to the in-degree of its destination v.</a:t>
            </a:r>
            <a:endParaRPr sz="2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1" indent="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1" indent="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rgbClr val="40458C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482" name="Google Shape;482;g808a7879b5_0_434"/>
          <p:cNvSpPr/>
          <p:nvPr/>
        </p:nvSpPr>
        <p:spPr>
          <a:xfrm>
            <a:off x="4267200" y="4530725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</a:t>
            </a: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83" name="Google Shape;483;g808a7879b5_0_434"/>
          <p:cNvSpPr/>
          <p:nvPr/>
        </p:nvSpPr>
        <p:spPr>
          <a:xfrm>
            <a:off x="5181600" y="3616325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84" name="Google Shape;484;g808a7879b5_0_434"/>
          <p:cNvSpPr/>
          <p:nvPr/>
        </p:nvSpPr>
        <p:spPr>
          <a:xfrm>
            <a:off x="5181600" y="5521325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</a:t>
            </a: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85" name="Google Shape;485;g808a7879b5_0_434"/>
          <p:cNvSpPr/>
          <p:nvPr/>
        </p:nvSpPr>
        <p:spPr>
          <a:xfrm>
            <a:off x="6096000" y="4530725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</a:t>
            </a: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486" name="Google Shape;486;g808a7879b5_0_434"/>
          <p:cNvCxnSpPr/>
          <p:nvPr/>
        </p:nvCxnSpPr>
        <p:spPr>
          <a:xfrm>
            <a:off x="5441950" y="3886200"/>
            <a:ext cx="698400" cy="6795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stealth" w="med" len="med"/>
          </a:ln>
        </p:spPr>
      </p:cxnSp>
      <p:cxnSp>
        <p:nvCxnSpPr>
          <p:cNvPr id="487" name="Google Shape;487;g808a7879b5_0_434"/>
          <p:cNvCxnSpPr/>
          <p:nvPr/>
        </p:nvCxnSpPr>
        <p:spPr>
          <a:xfrm flipH="1">
            <a:off x="4527650" y="3886200"/>
            <a:ext cx="698400" cy="6795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stealth" w="med" len="med"/>
            <a:tailEnd type="none" w="sm" len="sm"/>
          </a:ln>
        </p:spPr>
      </p:cxnSp>
      <p:cxnSp>
        <p:nvCxnSpPr>
          <p:cNvPr id="488" name="Google Shape;488;g808a7879b5_0_434"/>
          <p:cNvCxnSpPr/>
          <p:nvPr/>
        </p:nvCxnSpPr>
        <p:spPr>
          <a:xfrm rot="10800000">
            <a:off x="4527650" y="4800550"/>
            <a:ext cx="698400" cy="7557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stealth" w="med" len="med"/>
          </a:ln>
        </p:spPr>
      </p:cxnSp>
      <p:cxnSp>
        <p:nvCxnSpPr>
          <p:cNvPr id="489" name="Google Shape;489;g808a7879b5_0_434"/>
          <p:cNvCxnSpPr/>
          <p:nvPr/>
        </p:nvCxnSpPr>
        <p:spPr>
          <a:xfrm flipH="1">
            <a:off x="5442050" y="4800600"/>
            <a:ext cx="698400" cy="7557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stealth" w="med" len="med"/>
          </a:ln>
        </p:spPr>
      </p:cxnSp>
      <p:cxnSp>
        <p:nvCxnSpPr>
          <p:cNvPr id="490" name="Google Shape;490;g808a7879b5_0_434"/>
          <p:cNvCxnSpPr/>
          <p:nvPr/>
        </p:nvCxnSpPr>
        <p:spPr>
          <a:xfrm rot="10800000">
            <a:off x="4581675" y="4683125"/>
            <a:ext cx="1504800" cy="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stealth" w="med" len="med"/>
          </a:ln>
        </p:spPr>
      </p:cxnSp>
      <p:sp>
        <p:nvSpPr>
          <p:cNvPr id="491" name="Google Shape;491;g808a7879b5_0_434" descr="Rectangle: Click to edit Master text styles &#10;Second level &#10;Third level &#10;Fourth level &#10;Fifth level"/>
          <p:cNvSpPr txBox="1"/>
          <p:nvPr/>
        </p:nvSpPr>
        <p:spPr>
          <a:xfrm>
            <a:off x="6477000" y="3505200"/>
            <a:ext cx="2590500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IN" sz="1900" b="0" i="0" u="none" strike="noStrike" cap="none">
                <a:solidFill>
                  <a:srgbClr val="FF0000"/>
                </a:solidFill>
                <a:latin typeface="Tahoma"/>
                <a:ea typeface="Tahoma"/>
                <a:cs typeface="Tahoma"/>
                <a:sym typeface="Tahoma"/>
              </a:rPr>
              <a:t>Example</a:t>
            </a:r>
            <a:endParaRPr sz="900" b="0" i="0" u="none" strike="noStrike" cap="non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492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imes New Roman"/>
              <a:buChar char="•"/>
            </a:pPr>
            <a:r>
              <a:rPr lang="en-IN" sz="1900" b="1" i="1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 </a:t>
            </a:r>
            <a:r>
              <a:rPr lang="en-IN" sz="1900" b="1" i="0" u="none" strike="noStrike" cap="none">
                <a:solidFill>
                  <a:schemeClr val="dk1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= </a:t>
            </a:r>
            <a:r>
              <a:rPr lang="en-IN" sz="19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</a:t>
            </a:r>
            <a:endParaRPr sz="9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492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imes New Roman"/>
              <a:buChar char="•"/>
            </a:pPr>
            <a:r>
              <a:rPr lang="en-IN" sz="1900" b="1" i="1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 </a:t>
            </a:r>
            <a:r>
              <a:rPr lang="en-IN" sz="1900" b="1" i="0" u="none" strike="noStrike" cap="none">
                <a:solidFill>
                  <a:schemeClr val="dk1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= </a:t>
            </a:r>
            <a:r>
              <a:rPr lang="en-IN" sz="19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</a:t>
            </a:r>
            <a:endParaRPr sz="9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492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imes New Roman"/>
              <a:buChar char="•"/>
            </a:pPr>
            <a:r>
              <a:rPr lang="en-IN" sz="19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indeg(</a:t>
            </a:r>
            <a:r>
              <a:rPr lang="en-IN" sz="1900" b="1" i="1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</a:t>
            </a:r>
            <a:r>
              <a:rPr lang="en-IN" sz="19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</a:t>
            </a:r>
            <a:r>
              <a:rPr lang="en-IN" sz="1900" b="1" i="1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IN" sz="1900" b="0" i="0" u="none" strike="noStrike" cap="none">
                <a:solidFill>
                  <a:schemeClr val="dk1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= </a:t>
            </a:r>
            <a:r>
              <a:rPr lang="en-IN" sz="19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sz="19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marR="0" lvl="1" indent="-3492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imes New Roman"/>
              <a:buChar char="•"/>
            </a:pPr>
            <a:r>
              <a:rPr lang="en-IN" sz="19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outdeg(</a:t>
            </a:r>
            <a:r>
              <a:rPr lang="en-IN" sz="1900" b="1" i="1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</a:t>
            </a:r>
            <a:r>
              <a:rPr lang="en-IN" sz="19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</a:t>
            </a:r>
            <a:r>
              <a:rPr lang="en-IN" sz="1900" b="1" i="1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IN" sz="1900" b="0" i="0" u="none" strike="noStrike" cap="none">
                <a:solidFill>
                  <a:schemeClr val="dk1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= </a:t>
            </a:r>
            <a:r>
              <a:rPr lang="en-IN" sz="19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sz="2400" b="0" i="0" u="none" strike="noStrike" cap="none">
              <a:solidFill>
                <a:srgbClr val="FF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492" name="Google Shape;492;g808a7879b5_0_43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6500" y="2690450"/>
            <a:ext cx="4378034" cy="84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808a7879b5_0_473"/>
          <p:cNvSpPr txBox="1"/>
          <p:nvPr/>
        </p:nvSpPr>
        <p:spPr>
          <a:xfrm>
            <a:off x="395640" y="274680"/>
            <a:ext cx="6120300" cy="8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IN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Properties</a:t>
            </a:r>
            <a:endParaRPr sz="3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9" name="Google Shape;499;g808a7879b5_0_473"/>
          <p:cNvSpPr txBox="1"/>
          <p:nvPr/>
        </p:nvSpPr>
        <p:spPr>
          <a:xfrm>
            <a:off x="5029200" y="1676400"/>
            <a:ext cx="37338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0" i="0" u="none" strike="noStrike" cap="none">
                <a:solidFill>
                  <a:srgbClr val="FF0000"/>
                </a:solidFill>
                <a:latin typeface="Tahoma"/>
                <a:ea typeface="Tahoma"/>
                <a:cs typeface="Tahoma"/>
                <a:sym typeface="Tahoma"/>
              </a:rPr>
              <a:t>Notation</a:t>
            </a:r>
            <a:endParaRPr sz="3200" b="0" i="0" u="none" strike="noStrike" cap="none">
              <a:solidFill>
                <a:srgbClr val="FF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N" sz="2000" b="1" i="1" u="none" strike="noStrike" cap="none">
                <a:solidFill>
                  <a:srgbClr val="40458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</a:t>
            </a:r>
            <a:r>
              <a:rPr lang="en-IN" sz="2000" b="1" i="1" u="none" strike="noStrike" cap="none">
                <a:solidFill>
                  <a:srgbClr val="0C343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	</a:t>
            </a:r>
            <a:r>
              <a:rPr lang="en-IN" sz="2000" b="0" i="0" u="none" strike="noStrike" cap="none">
                <a:solidFill>
                  <a:srgbClr val="0C343D"/>
                </a:solidFill>
                <a:latin typeface="Tahoma"/>
                <a:ea typeface="Tahoma"/>
                <a:cs typeface="Tahoma"/>
                <a:sym typeface="Tahoma"/>
              </a:rPr>
              <a:t>number of vertices</a:t>
            </a:r>
            <a:endParaRPr sz="2800" b="0" i="0" u="none" strike="noStrike" cap="none">
              <a:solidFill>
                <a:srgbClr val="0C343D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N" sz="2000" b="1" i="1" u="none" strike="noStrike" cap="none">
                <a:solidFill>
                  <a:srgbClr val="0C343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m	</a:t>
            </a:r>
            <a:r>
              <a:rPr lang="en-IN" sz="2000" b="0" i="0" u="none" strike="noStrike" cap="none">
                <a:solidFill>
                  <a:srgbClr val="0C343D"/>
                </a:solidFill>
                <a:latin typeface="Tahoma"/>
                <a:ea typeface="Tahoma"/>
                <a:cs typeface="Tahoma"/>
                <a:sym typeface="Tahoma"/>
              </a:rPr>
              <a:t>number of edges</a:t>
            </a:r>
            <a:endParaRPr sz="2800" b="0" i="0" u="none" strike="noStrike" cap="none">
              <a:solidFill>
                <a:srgbClr val="0C343D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N" sz="2000" b="0" i="0" u="none" strike="noStrike" cap="none">
                <a:solidFill>
                  <a:srgbClr val="0C343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indeg(</a:t>
            </a:r>
            <a:r>
              <a:rPr lang="en-IN" sz="2000" b="1" i="1" u="none" strike="noStrike" cap="none">
                <a:solidFill>
                  <a:srgbClr val="0C343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</a:t>
            </a:r>
            <a:r>
              <a:rPr lang="en-IN" sz="2000" b="0" i="0" u="none" strike="noStrike" cap="none">
                <a:solidFill>
                  <a:srgbClr val="0C343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), outdegree(v)</a:t>
            </a:r>
            <a:endParaRPr sz="2800" b="0" i="0" u="none" strike="noStrike" cap="none">
              <a:solidFill>
                <a:srgbClr val="0C343D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500" name="Google Shape;500;g808a7879b5_0_473"/>
          <p:cNvSpPr txBox="1"/>
          <p:nvPr/>
        </p:nvSpPr>
        <p:spPr>
          <a:xfrm>
            <a:off x="609600" y="1676400"/>
            <a:ext cx="36576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0" i="0" u="none" strike="noStrike" cap="none" dirty="0">
                <a:solidFill>
                  <a:srgbClr val="BE2D00"/>
                </a:solidFill>
                <a:latin typeface="Tahoma"/>
                <a:ea typeface="Tahoma"/>
                <a:cs typeface="Tahoma"/>
                <a:sym typeface="Tahoma"/>
              </a:rPr>
              <a:t>Property 4</a:t>
            </a:r>
            <a:endParaRPr sz="3200" b="0" i="0" u="none" strike="noStrike" cap="none">
              <a:solidFill>
                <a:srgbClr val="40458C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1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N" sz="20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 an directed graph with no self-loops and no multiple edges</a:t>
            </a:r>
            <a:endParaRPr sz="2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1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N" sz="20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     m ≤ n (n − 1)</a:t>
            </a:r>
            <a:endParaRPr sz="2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1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1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1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1" indent="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1" indent="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rgbClr val="40458C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501" name="Google Shape;501;g808a7879b5_0_473"/>
          <p:cNvSpPr/>
          <p:nvPr/>
        </p:nvSpPr>
        <p:spPr>
          <a:xfrm>
            <a:off x="4267200" y="4530725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</a:t>
            </a: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02" name="Google Shape;502;g808a7879b5_0_473"/>
          <p:cNvSpPr/>
          <p:nvPr/>
        </p:nvSpPr>
        <p:spPr>
          <a:xfrm>
            <a:off x="5181600" y="3616325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03" name="Google Shape;503;g808a7879b5_0_473"/>
          <p:cNvSpPr/>
          <p:nvPr/>
        </p:nvSpPr>
        <p:spPr>
          <a:xfrm>
            <a:off x="5181600" y="5521325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</a:t>
            </a: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04" name="Google Shape;504;g808a7879b5_0_473"/>
          <p:cNvSpPr/>
          <p:nvPr/>
        </p:nvSpPr>
        <p:spPr>
          <a:xfrm>
            <a:off x="6096000" y="4530725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</a:t>
            </a: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505" name="Google Shape;505;g808a7879b5_0_473"/>
          <p:cNvCxnSpPr/>
          <p:nvPr/>
        </p:nvCxnSpPr>
        <p:spPr>
          <a:xfrm>
            <a:off x="5441950" y="3886200"/>
            <a:ext cx="698400" cy="6795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stealth" w="med" len="med"/>
          </a:ln>
        </p:spPr>
      </p:cxnSp>
      <p:cxnSp>
        <p:nvCxnSpPr>
          <p:cNvPr id="506" name="Google Shape;506;g808a7879b5_0_473"/>
          <p:cNvCxnSpPr/>
          <p:nvPr/>
        </p:nvCxnSpPr>
        <p:spPr>
          <a:xfrm flipH="1">
            <a:off x="4527650" y="3886200"/>
            <a:ext cx="698400" cy="6795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stealth" w="med" len="med"/>
            <a:tailEnd type="none" w="sm" len="sm"/>
          </a:ln>
        </p:spPr>
      </p:cxnSp>
      <p:cxnSp>
        <p:nvCxnSpPr>
          <p:cNvPr id="507" name="Google Shape;507;g808a7879b5_0_473"/>
          <p:cNvCxnSpPr/>
          <p:nvPr/>
        </p:nvCxnSpPr>
        <p:spPr>
          <a:xfrm rot="10800000">
            <a:off x="4527650" y="4800550"/>
            <a:ext cx="698400" cy="7557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stealth" w="med" len="med"/>
          </a:ln>
        </p:spPr>
      </p:cxnSp>
      <p:cxnSp>
        <p:nvCxnSpPr>
          <p:cNvPr id="508" name="Google Shape;508;g808a7879b5_0_473"/>
          <p:cNvCxnSpPr/>
          <p:nvPr/>
        </p:nvCxnSpPr>
        <p:spPr>
          <a:xfrm flipH="1">
            <a:off x="5442050" y="4800600"/>
            <a:ext cx="698400" cy="7557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stealth" w="med" len="med"/>
          </a:ln>
        </p:spPr>
      </p:cxnSp>
      <p:cxnSp>
        <p:nvCxnSpPr>
          <p:cNvPr id="509" name="Google Shape;509;g808a7879b5_0_473"/>
          <p:cNvCxnSpPr/>
          <p:nvPr/>
        </p:nvCxnSpPr>
        <p:spPr>
          <a:xfrm rot="10800000">
            <a:off x="4581675" y="4683125"/>
            <a:ext cx="1504800" cy="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stealth" w="med" len="med"/>
          </a:ln>
        </p:spPr>
      </p:cxnSp>
      <p:sp>
        <p:nvSpPr>
          <p:cNvPr id="510" name="Google Shape;510;g808a7879b5_0_473" descr="Rectangle: Click to edit Master text styles &#10;Second level &#10;Third level &#10;Fourth level &#10;Fifth level"/>
          <p:cNvSpPr txBox="1"/>
          <p:nvPr/>
        </p:nvSpPr>
        <p:spPr>
          <a:xfrm>
            <a:off x="6477000" y="3505200"/>
            <a:ext cx="2561700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IN" sz="1900" b="0" i="0" u="none" strike="noStrike" cap="none">
                <a:solidFill>
                  <a:srgbClr val="FF0000"/>
                </a:solidFill>
                <a:latin typeface="Tahoma"/>
                <a:ea typeface="Tahoma"/>
                <a:cs typeface="Tahoma"/>
                <a:sym typeface="Tahoma"/>
              </a:rPr>
              <a:t>Example</a:t>
            </a:r>
            <a:endParaRPr sz="900" b="0" i="0" u="none" strike="noStrike" cap="non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492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imes New Roman"/>
              <a:buChar char="•"/>
            </a:pPr>
            <a:r>
              <a:rPr lang="en-IN" sz="1900" b="1" i="1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 </a:t>
            </a:r>
            <a:r>
              <a:rPr lang="en-IN" sz="1900" b="1" i="0" u="none" strike="noStrike" cap="none">
                <a:solidFill>
                  <a:schemeClr val="dk1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= </a:t>
            </a:r>
            <a:r>
              <a:rPr lang="en-IN" sz="19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</a:t>
            </a:r>
            <a:endParaRPr sz="9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492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imes New Roman"/>
              <a:buChar char="•"/>
            </a:pPr>
            <a:r>
              <a:rPr lang="en-IN" sz="1900" b="1" i="1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 </a:t>
            </a:r>
            <a:r>
              <a:rPr lang="en-IN" sz="1900" b="1" i="0" u="none" strike="noStrike" cap="none">
                <a:solidFill>
                  <a:schemeClr val="dk1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= </a:t>
            </a:r>
            <a:r>
              <a:rPr lang="en-IN" sz="19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</a:t>
            </a:r>
            <a:endParaRPr sz="9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492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imes New Roman"/>
              <a:buChar char="•"/>
            </a:pPr>
            <a:r>
              <a:rPr lang="en-IN" sz="19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indeg(</a:t>
            </a:r>
            <a:r>
              <a:rPr lang="en-IN" sz="1900" b="1" i="1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</a:t>
            </a:r>
            <a:r>
              <a:rPr lang="en-IN" sz="19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</a:t>
            </a:r>
            <a:r>
              <a:rPr lang="en-IN" sz="1900" b="1" i="1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IN" sz="1900" b="0" i="0" u="none" strike="noStrike" cap="none">
                <a:solidFill>
                  <a:schemeClr val="dk1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= </a:t>
            </a:r>
            <a:r>
              <a:rPr lang="en-IN" sz="19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sz="19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marR="0" lvl="1" indent="-3492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imes New Roman"/>
              <a:buChar char="•"/>
            </a:pPr>
            <a:r>
              <a:rPr lang="en-IN" sz="19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outdeg(</a:t>
            </a:r>
            <a:r>
              <a:rPr lang="en-IN" sz="1900" b="1" i="1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</a:t>
            </a:r>
            <a:r>
              <a:rPr lang="en-IN" sz="19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</a:t>
            </a:r>
            <a:r>
              <a:rPr lang="en-IN" sz="1900" b="1" i="1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IN" sz="1900" b="0" i="0" u="none" strike="noStrike" cap="none">
                <a:solidFill>
                  <a:schemeClr val="dk1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= </a:t>
            </a:r>
            <a:r>
              <a:rPr lang="en-IN" sz="19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sz="1900" b="0" i="0" u="none" strike="noStrike" cap="none">
              <a:solidFill>
                <a:srgbClr val="FF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808a7879b5_0_455"/>
          <p:cNvSpPr txBox="1"/>
          <p:nvPr/>
        </p:nvSpPr>
        <p:spPr>
          <a:xfrm>
            <a:off x="395640" y="274680"/>
            <a:ext cx="6120300" cy="8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IN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Properties</a:t>
            </a:r>
            <a:endParaRPr sz="3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7" name="Google Shape;517;g808a7879b5_0_455"/>
          <p:cNvSpPr txBox="1"/>
          <p:nvPr/>
        </p:nvSpPr>
        <p:spPr>
          <a:xfrm>
            <a:off x="5029200" y="1676400"/>
            <a:ext cx="37338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0" i="0" u="none" strike="noStrike" cap="none">
                <a:solidFill>
                  <a:srgbClr val="FF0000"/>
                </a:solidFill>
                <a:latin typeface="Tahoma"/>
                <a:ea typeface="Tahoma"/>
                <a:cs typeface="Tahoma"/>
                <a:sym typeface="Tahoma"/>
              </a:rPr>
              <a:t>Notation</a:t>
            </a:r>
            <a:endParaRPr sz="3200" b="0" i="0" u="none" strike="noStrike" cap="none">
              <a:solidFill>
                <a:srgbClr val="FF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N" sz="2000" b="1" i="1" u="none" strike="noStrike" cap="none">
                <a:solidFill>
                  <a:srgbClr val="40458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</a:t>
            </a:r>
            <a:r>
              <a:rPr lang="en-IN" sz="2000" b="1" i="1" u="none" strike="noStrike" cap="none">
                <a:solidFill>
                  <a:srgbClr val="0C343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	</a:t>
            </a:r>
            <a:r>
              <a:rPr lang="en-IN" sz="2000" b="0" i="0" u="none" strike="noStrike" cap="none">
                <a:solidFill>
                  <a:srgbClr val="0C343D"/>
                </a:solidFill>
                <a:latin typeface="Tahoma"/>
                <a:ea typeface="Tahoma"/>
                <a:cs typeface="Tahoma"/>
                <a:sym typeface="Tahoma"/>
              </a:rPr>
              <a:t>number of vertices</a:t>
            </a:r>
            <a:endParaRPr sz="2800" b="0" i="0" u="none" strike="noStrike" cap="none">
              <a:solidFill>
                <a:srgbClr val="0C343D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N" sz="2000" b="1" i="1" u="none" strike="noStrike" cap="none">
                <a:solidFill>
                  <a:srgbClr val="0C343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m	</a:t>
            </a:r>
            <a:r>
              <a:rPr lang="en-IN" sz="2000" b="0" i="0" u="none" strike="noStrike" cap="none">
                <a:solidFill>
                  <a:srgbClr val="0C343D"/>
                </a:solidFill>
                <a:latin typeface="Tahoma"/>
                <a:ea typeface="Tahoma"/>
                <a:cs typeface="Tahoma"/>
                <a:sym typeface="Tahoma"/>
              </a:rPr>
              <a:t>number of edges</a:t>
            </a:r>
            <a:endParaRPr sz="2800" b="0" i="0" u="none" strike="noStrike" cap="none">
              <a:solidFill>
                <a:srgbClr val="0C343D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N" sz="2000" b="0" i="0" u="none" strike="noStrike" cap="none">
                <a:solidFill>
                  <a:srgbClr val="0C343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indeg(</a:t>
            </a:r>
            <a:r>
              <a:rPr lang="en-IN" sz="2000" b="1" i="1" u="none" strike="noStrike" cap="none">
                <a:solidFill>
                  <a:srgbClr val="0C343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</a:t>
            </a:r>
            <a:r>
              <a:rPr lang="en-IN" sz="2000" b="0" i="0" u="none" strike="noStrike" cap="none">
                <a:solidFill>
                  <a:srgbClr val="0C343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), outdegree(v)</a:t>
            </a:r>
            <a:endParaRPr sz="2800" b="0" i="0" u="none" strike="noStrike" cap="none">
              <a:solidFill>
                <a:srgbClr val="0C343D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518" name="Google Shape;518;g808a7879b5_0_455"/>
          <p:cNvSpPr txBox="1"/>
          <p:nvPr/>
        </p:nvSpPr>
        <p:spPr>
          <a:xfrm>
            <a:off x="609600" y="1676400"/>
            <a:ext cx="36576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sz="2400" b="0" i="0" u="none" strike="noStrike" cap="none">
                <a:solidFill>
                  <a:srgbClr val="BE2D00"/>
                </a:solidFill>
                <a:latin typeface="Calibri"/>
                <a:ea typeface="Calibri"/>
                <a:cs typeface="Calibri"/>
                <a:sym typeface="Calibri"/>
              </a:rPr>
              <a:t>Property 2</a:t>
            </a:r>
            <a:endParaRPr sz="3200" b="0" i="0" u="none" strike="noStrike" cap="none">
              <a:solidFill>
                <a:srgbClr val="40458C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1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 an undirected graph with no self-loops and no multiple edges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8575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	 </a:t>
            </a:r>
            <a:r>
              <a:rPr lang="en-IN" sz="2000" b="0" i="1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 </a:t>
            </a:r>
            <a:r>
              <a:rPr lang="en-IN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≤ </a:t>
            </a:r>
            <a:r>
              <a:rPr lang="en-IN" sz="2000" b="0" i="1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 </a:t>
            </a:r>
            <a:r>
              <a:rPr lang="en-IN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</a:t>
            </a:r>
            <a:r>
              <a:rPr lang="en-IN" sz="2000" b="0" i="1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 </a:t>
            </a:r>
            <a:r>
              <a:rPr lang="en-IN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−</a:t>
            </a:r>
            <a:r>
              <a:rPr lang="en-IN" sz="2000" b="0" i="1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IN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1)/2</a:t>
            </a:r>
            <a:endParaRPr sz="2000" b="0" i="0" u="none" strike="noStrike" cap="none" baseline="30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0" i="0" u="none" strike="noStrike" cap="none">
                <a:solidFill>
                  <a:srgbClr val="BE2D00"/>
                </a:solidFill>
                <a:latin typeface="Calibri"/>
                <a:ea typeface="Calibri"/>
                <a:cs typeface="Calibri"/>
                <a:sym typeface="Calibri"/>
              </a:rPr>
              <a:t>Property 4</a:t>
            </a:r>
            <a:endParaRPr sz="3200" b="0" i="0" u="none" strike="noStrike" cap="none">
              <a:solidFill>
                <a:srgbClr val="40458C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1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N" sz="2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 an directed graph with no self-loops and no multiple edges</a:t>
            </a:r>
            <a:endParaRPr sz="2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1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N" sz="2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     m ≤ n (n − 1)</a:t>
            </a:r>
            <a:endParaRPr sz="2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N" sz="2000" b="1" i="0" u="none" strike="noStrike" cap="none">
                <a:solidFill>
                  <a:srgbClr val="C00000"/>
                </a:solidFill>
                <a:latin typeface="Tahoma"/>
                <a:ea typeface="Tahoma"/>
                <a:cs typeface="Tahoma"/>
                <a:sym typeface="Tahoma"/>
              </a:rPr>
              <a:t>A simple graph with n vertices has O(n</a:t>
            </a:r>
            <a:r>
              <a:rPr lang="en-IN" sz="2000" b="1" i="0" u="none" strike="noStrike" cap="none" baseline="30000">
                <a:solidFill>
                  <a:srgbClr val="C00000"/>
                </a:solidFill>
                <a:latin typeface="Tahoma"/>
                <a:ea typeface="Tahoma"/>
                <a:cs typeface="Tahoma"/>
                <a:sym typeface="Tahoma"/>
              </a:rPr>
              <a:t>2</a:t>
            </a:r>
            <a:r>
              <a:rPr lang="en-IN" sz="2000" b="1" i="0" u="none" strike="noStrike" cap="none">
                <a:solidFill>
                  <a:srgbClr val="C00000"/>
                </a:solidFill>
                <a:latin typeface="Tahoma"/>
                <a:ea typeface="Tahoma"/>
                <a:cs typeface="Tahoma"/>
                <a:sym typeface="Tahoma"/>
              </a:rPr>
              <a:t>) edges </a:t>
            </a:r>
            <a:endParaRPr sz="2000" b="1" i="0" u="none" strike="noStrike" cap="none">
              <a:solidFill>
                <a:srgbClr val="C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1" indent="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rgbClr val="40458C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519" name="Google Shape;519;g808a7879b5_0_455"/>
          <p:cNvSpPr/>
          <p:nvPr/>
        </p:nvSpPr>
        <p:spPr>
          <a:xfrm>
            <a:off x="4267200" y="4530725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</a:t>
            </a: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20" name="Google Shape;520;g808a7879b5_0_455"/>
          <p:cNvSpPr/>
          <p:nvPr/>
        </p:nvSpPr>
        <p:spPr>
          <a:xfrm>
            <a:off x="5181600" y="3616325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21" name="Google Shape;521;g808a7879b5_0_455"/>
          <p:cNvSpPr/>
          <p:nvPr/>
        </p:nvSpPr>
        <p:spPr>
          <a:xfrm>
            <a:off x="5181600" y="5521325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</a:t>
            </a: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22" name="Google Shape;522;g808a7879b5_0_455"/>
          <p:cNvSpPr/>
          <p:nvPr/>
        </p:nvSpPr>
        <p:spPr>
          <a:xfrm>
            <a:off x="6096000" y="4530725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</a:t>
            </a: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523" name="Google Shape;523;g808a7879b5_0_455"/>
          <p:cNvCxnSpPr/>
          <p:nvPr/>
        </p:nvCxnSpPr>
        <p:spPr>
          <a:xfrm>
            <a:off x="5441950" y="3886200"/>
            <a:ext cx="698400" cy="6795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stealth" w="med" len="med"/>
          </a:ln>
        </p:spPr>
      </p:cxnSp>
      <p:cxnSp>
        <p:nvCxnSpPr>
          <p:cNvPr id="524" name="Google Shape;524;g808a7879b5_0_455"/>
          <p:cNvCxnSpPr/>
          <p:nvPr/>
        </p:nvCxnSpPr>
        <p:spPr>
          <a:xfrm flipH="1">
            <a:off x="4527650" y="3886200"/>
            <a:ext cx="698400" cy="6795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stealth" w="med" len="med"/>
            <a:tailEnd type="none" w="sm" len="sm"/>
          </a:ln>
        </p:spPr>
      </p:cxnSp>
      <p:cxnSp>
        <p:nvCxnSpPr>
          <p:cNvPr id="525" name="Google Shape;525;g808a7879b5_0_455"/>
          <p:cNvCxnSpPr/>
          <p:nvPr/>
        </p:nvCxnSpPr>
        <p:spPr>
          <a:xfrm rot="10800000">
            <a:off x="4527650" y="4800550"/>
            <a:ext cx="698400" cy="7557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stealth" w="med" len="med"/>
          </a:ln>
        </p:spPr>
      </p:cxnSp>
      <p:cxnSp>
        <p:nvCxnSpPr>
          <p:cNvPr id="526" name="Google Shape;526;g808a7879b5_0_455"/>
          <p:cNvCxnSpPr/>
          <p:nvPr/>
        </p:nvCxnSpPr>
        <p:spPr>
          <a:xfrm flipH="1">
            <a:off x="5442050" y="4800600"/>
            <a:ext cx="698400" cy="7557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stealth" w="med" len="med"/>
          </a:ln>
        </p:spPr>
      </p:cxnSp>
      <p:cxnSp>
        <p:nvCxnSpPr>
          <p:cNvPr id="527" name="Google Shape;527;g808a7879b5_0_455"/>
          <p:cNvCxnSpPr/>
          <p:nvPr/>
        </p:nvCxnSpPr>
        <p:spPr>
          <a:xfrm rot="10800000">
            <a:off x="4581675" y="4683125"/>
            <a:ext cx="1504800" cy="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stealth" w="med" len="med"/>
          </a:ln>
        </p:spPr>
      </p:cxnSp>
      <p:sp>
        <p:nvSpPr>
          <p:cNvPr id="528" name="Google Shape;528;g808a7879b5_0_455" descr="Rectangle: Click to edit Master text styles &#10;Second level &#10;Third level &#10;Fourth level &#10;Fifth level"/>
          <p:cNvSpPr txBox="1"/>
          <p:nvPr/>
        </p:nvSpPr>
        <p:spPr>
          <a:xfrm>
            <a:off x="6477000" y="3505200"/>
            <a:ext cx="2561700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IN" sz="1900" b="0" i="0" u="none" strike="noStrike" cap="none">
                <a:solidFill>
                  <a:srgbClr val="FF0000"/>
                </a:solidFill>
                <a:latin typeface="Tahoma"/>
                <a:ea typeface="Tahoma"/>
                <a:cs typeface="Tahoma"/>
                <a:sym typeface="Tahoma"/>
              </a:rPr>
              <a:t>Example</a:t>
            </a:r>
            <a:endParaRPr sz="900" b="0" i="0" u="none" strike="noStrike" cap="non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492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imes New Roman"/>
              <a:buChar char="•"/>
            </a:pPr>
            <a:r>
              <a:rPr lang="en-IN" sz="1900" b="1" i="1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 </a:t>
            </a:r>
            <a:r>
              <a:rPr lang="en-IN" sz="1900" b="1" i="0" u="none" strike="noStrike" cap="none">
                <a:solidFill>
                  <a:schemeClr val="dk1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= </a:t>
            </a:r>
            <a:r>
              <a:rPr lang="en-IN" sz="19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</a:t>
            </a:r>
            <a:endParaRPr sz="9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492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imes New Roman"/>
              <a:buChar char="•"/>
            </a:pPr>
            <a:r>
              <a:rPr lang="en-IN" sz="1900" b="1" i="1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 </a:t>
            </a:r>
            <a:r>
              <a:rPr lang="en-IN" sz="1900" b="1" i="0" u="none" strike="noStrike" cap="none">
                <a:solidFill>
                  <a:schemeClr val="dk1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= </a:t>
            </a:r>
            <a:r>
              <a:rPr lang="en-IN" sz="19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</a:t>
            </a:r>
            <a:endParaRPr sz="9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492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imes New Roman"/>
              <a:buChar char="•"/>
            </a:pPr>
            <a:r>
              <a:rPr lang="en-IN" sz="19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indeg(</a:t>
            </a:r>
            <a:r>
              <a:rPr lang="en-IN" sz="1900" b="1" i="1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</a:t>
            </a:r>
            <a:r>
              <a:rPr lang="en-IN" sz="19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</a:t>
            </a:r>
            <a:r>
              <a:rPr lang="en-IN" sz="1900" b="1" i="1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IN" sz="1900" b="0" i="0" u="none" strike="noStrike" cap="none">
                <a:solidFill>
                  <a:schemeClr val="dk1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= </a:t>
            </a:r>
            <a:r>
              <a:rPr lang="en-IN" sz="19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sz="19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marR="0" lvl="1" indent="-3492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imes New Roman"/>
              <a:buChar char="•"/>
            </a:pPr>
            <a:r>
              <a:rPr lang="en-IN" sz="19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outdeg(</a:t>
            </a:r>
            <a:r>
              <a:rPr lang="en-IN" sz="1900" b="1" i="1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</a:t>
            </a:r>
            <a:r>
              <a:rPr lang="en-IN" sz="19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</a:t>
            </a:r>
            <a:r>
              <a:rPr lang="en-IN" sz="1900" b="1" i="1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IN" sz="1900" b="0" i="0" u="none" strike="noStrike" cap="none">
                <a:solidFill>
                  <a:schemeClr val="dk1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= </a:t>
            </a:r>
            <a:r>
              <a:rPr lang="en-IN" sz="19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sz="1900" b="0" i="0" u="none" strike="noStrike" cap="none">
              <a:solidFill>
                <a:srgbClr val="FF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"/>
          <p:cNvSpPr txBox="1"/>
          <p:nvPr/>
        </p:nvSpPr>
        <p:spPr>
          <a:xfrm>
            <a:off x="395640" y="274680"/>
            <a:ext cx="6120360" cy="8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IN" sz="3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Agenda</a:t>
            </a: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2"/>
          <p:cNvSpPr txBox="1"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6.1 Terminology, Properties</a:t>
            </a:r>
            <a:endParaRPr sz="2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6.2 Representation</a:t>
            </a:r>
            <a:endParaRPr sz="2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6.3 DFS &amp; Applications</a:t>
            </a:r>
            <a:endParaRPr sz="2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6.4 BFS &amp; Applications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2"/>
          <p:cNvSpPr txBox="1"/>
          <p:nvPr/>
        </p:nvSpPr>
        <p:spPr>
          <a:xfrm>
            <a:off x="8532360" y="6237360"/>
            <a:ext cx="611280" cy="292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fld id="{00000000-1234-1234-1234-123412341234}" type="slidenum">
              <a:rPr lang="en-IN" sz="16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t>2</a:t>
            </a:fld>
            <a:endParaRPr sz="16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g808a7879b5_0_5"/>
          <p:cNvSpPr txBox="1"/>
          <p:nvPr/>
        </p:nvSpPr>
        <p:spPr>
          <a:xfrm>
            <a:off x="1907640" y="3456720"/>
            <a:ext cx="6768300" cy="20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IN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n-IN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IN" sz="2600" b="1" i="0" u="none" strike="noStrike" cap="none">
                <a:solidFill>
                  <a:srgbClr val="FFC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#06.2 : Graphs - Representation</a:t>
            </a:r>
            <a:endParaRPr sz="2600" b="1" i="0" u="none" strike="noStrike" cap="none">
              <a:solidFill>
                <a:srgbClr val="FFC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808a7879b5_0_24"/>
          <p:cNvSpPr txBox="1"/>
          <p:nvPr/>
        </p:nvSpPr>
        <p:spPr>
          <a:xfrm>
            <a:off x="395640" y="274680"/>
            <a:ext cx="6120300" cy="8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IN" sz="3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Operations on a Graph</a:t>
            </a:r>
            <a:endParaRPr sz="3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0" name="Google Shape;540;g808a7879b5_0_24"/>
          <p:cNvSpPr txBox="1"/>
          <p:nvPr/>
        </p:nvSpPr>
        <p:spPr>
          <a:xfrm>
            <a:off x="228600" y="1600200"/>
            <a:ext cx="6934200" cy="45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3080" marR="0" lvl="0" indent="-28557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Calibri"/>
              <a:buChar char="•"/>
            </a:pPr>
            <a:r>
              <a:rPr lang="en-IN" sz="19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Return the number, n, of vertices in G.</a:t>
            </a:r>
            <a:endParaRPr sz="19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3080" marR="0" lvl="0" indent="-28557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Calibri"/>
              <a:buChar char="•"/>
            </a:pPr>
            <a:r>
              <a:rPr lang="en-IN" sz="19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Return the number, m, of edges in G.</a:t>
            </a:r>
            <a:endParaRPr sz="19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3080" marR="0" lvl="0" indent="-28557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Calibri"/>
              <a:buChar char="•"/>
            </a:pPr>
            <a:r>
              <a:rPr lang="en-IN" sz="19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Return a set or list containing all n vertices in G.</a:t>
            </a:r>
            <a:endParaRPr sz="19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3080" marR="0" lvl="0" indent="-28557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Calibri"/>
              <a:buChar char="•"/>
            </a:pPr>
            <a:r>
              <a:rPr lang="en-IN" sz="19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Return a set or list containing all m edges in G.</a:t>
            </a:r>
            <a:endParaRPr sz="19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3080" marR="0" lvl="0" indent="-28557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Calibri"/>
              <a:buChar char="•"/>
            </a:pPr>
            <a:r>
              <a:rPr lang="en-IN" sz="19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Return some vertex, v, in G.</a:t>
            </a:r>
            <a:endParaRPr sz="19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3080" marR="0" lvl="0" indent="-28557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Calibri"/>
              <a:buChar char="•"/>
            </a:pPr>
            <a:r>
              <a:rPr lang="en-IN" sz="19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Return the degree, deg(v), of a given vertex, v, in G.</a:t>
            </a:r>
            <a:endParaRPr sz="19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3080" marR="0" lvl="0" indent="-28557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Calibri"/>
              <a:buChar char="•"/>
            </a:pPr>
            <a:r>
              <a:rPr lang="en-IN" sz="19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Return a set or list containing all the edges incident upon a given vertex, v, in G.</a:t>
            </a:r>
            <a:endParaRPr sz="19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3080" marR="0" lvl="0" indent="-28557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Calibri"/>
              <a:buChar char="•"/>
            </a:pPr>
            <a:r>
              <a:rPr lang="en-IN" sz="19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Return a set or list containing all the vertices adjacent to a given vertex, v, in G.</a:t>
            </a:r>
            <a:endParaRPr sz="19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3080" marR="0" lvl="0" indent="-28557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Calibri"/>
              <a:buChar char="•"/>
            </a:pPr>
            <a:r>
              <a:rPr lang="en-IN" sz="19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Return the two end vertices of an edge, e, in G; if e is directed, indicate which vertex is the origin of e and which is the destination of e.</a:t>
            </a:r>
            <a:endParaRPr sz="19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3080" marR="0" lvl="0" indent="-28557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Calibri"/>
              <a:buChar char="•"/>
            </a:pPr>
            <a:r>
              <a:rPr lang="en-IN" sz="19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Return whether two given vertices, v and w, are adjacent in G.</a:t>
            </a:r>
            <a:endParaRPr sz="19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1" name="Google Shape;541;g808a7879b5_0_24"/>
          <p:cNvSpPr/>
          <p:nvPr/>
        </p:nvSpPr>
        <p:spPr>
          <a:xfrm>
            <a:off x="6705600" y="2397125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42" name="Google Shape;542;g808a7879b5_0_24"/>
          <p:cNvSpPr/>
          <p:nvPr/>
        </p:nvSpPr>
        <p:spPr>
          <a:xfrm>
            <a:off x="7620000" y="1482725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43" name="Google Shape;543;g808a7879b5_0_24"/>
          <p:cNvSpPr/>
          <p:nvPr/>
        </p:nvSpPr>
        <p:spPr>
          <a:xfrm>
            <a:off x="7620000" y="3387725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44" name="Google Shape;544;g808a7879b5_0_24"/>
          <p:cNvSpPr/>
          <p:nvPr/>
        </p:nvSpPr>
        <p:spPr>
          <a:xfrm>
            <a:off x="8534400" y="2397125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545" name="Google Shape;545;g808a7879b5_0_24"/>
          <p:cNvCxnSpPr/>
          <p:nvPr/>
        </p:nvCxnSpPr>
        <p:spPr>
          <a:xfrm>
            <a:off x="7880350" y="1752600"/>
            <a:ext cx="698400" cy="6795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546" name="Google Shape;546;g808a7879b5_0_24"/>
          <p:cNvCxnSpPr/>
          <p:nvPr/>
        </p:nvCxnSpPr>
        <p:spPr>
          <a:xfrm flipH="1">
            <a:off x="6966050" y="1752600"/>
            <a:ext cx="698400" cy="6795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547" name="Google Shape;547;g808a7879b5_0_24"/>
          <p:cNvCxnSpPr/>
          <p:nvPr/>
        </p:nvCxnSpPr>
        <p:spPr>
          <a:xfrm rot="10800000">
            <a:off x="6966050" y="2666950"/>
            <a:ext cx="698400" cy="7557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548" name="Google Shape;548;g808a7879b5_0_24"/>
          <p:cNvCxnSpPr/>
          <p:nvPr/>
        </p:nvCxnSpPr>
        <p:spPr>
          <a:xfrm flipH="1">
            <a:off x="7880450" y="2667000"/>
            <a:ext cx="698400" cy="7557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549" name="Google Shape;549;g808a7879b5_0_24"/>
          <p:cNvCxnSpPr/>
          <p:nvPr/>
        </p:nvCxnSpPr>
        <p:spPr>
          <a:xfrm rot="10800000">
            <a:off x="7020075" y="2549525"/>
            <a:ext cx="1504800" cy="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550" name="Google Shape;550;g808a7879b5_0_24"/>
          <p:cNvCxnSpPr/>
          <p:nvPr/>
        </p:nvCxnSpPr>
        <p:spPr>
          <a:xfrm rot="10800000">
            <a:off x="7772400" y="1796900"/>
            <a:ext cx="0" cy="15813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51" name="Google Shape;551;g808a7879b5_0_24"/>
          <p:cNvSpPr/>
          <p:nvPr/>
        </p:nvSpPr>
        <p:spPr>
          <a:xfrm>
            <a:off x="6858000" y="5064125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</a:t>
            </a: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52" name="Google Shape;552;g808a7879b5_0_24"/>
          <p:cNvSpPr/>
          <p:nvPr/>
        </p:nvSpPr>
        <p:spPr>
          <a:xfrm>
            <a:off x="7772400" y="4149725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53" name="Google Shape;553;g808a7879b5_0_24"/>
          <p:cNvSpPr/>
          <p:nvPr/>
        </p:nvSpPr>
        <p:spPr>
          <a:xfrm>
            <a:off x="7772400" y="6054725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</a:t>
            </a: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54" name="Google Shape;554;g808a7879b5_0_24"/>
          <p:cNvSpPr/>
          <p:nvPr/>
        </p:nvSpPr>
        <p:spPr>
          <a:xfrm>
            <a:off x="8686800" y="5064125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</a:t>
            </a: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555" name="Google Shape;555;g808a7879b5_0_24"/>
          <p:cNvCxnSpPr/>
          <p:nvPr/>
        </p:nvCxnSpPr>
        <p:spPr>
          <a:xfrm>
            <a:off x="8032750" y="4419600"/>
            <a:ext cx="698400" cy="6795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stealth" w="med" len="med"/>
          </a:ln>
        </p:spPr>
      </p:cxnSp>
      <p:cxnSp>
        <p:nvCxnSpPr>
          <p:cNvPr id="556" name="Google Shape;556;g808a7879b5_0_24"/>
          <p:cNvCxnSpPr/>
          <p:nvPr/>
        </p:nvCxnSpPr>
        <p:spPr>
          <a:xfrm flipH="1">
            <a:off x="7118450" y="4419600"/>
            <a:ext cx="698400" cy="6795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stealth" w="med" len="med"/>
            <a:tailEnd type="none" w="sm" len="sm"/>
          </a:ln>
        </p:spPr>
      </p:cxnSp>
      <p:cxnSp>
        <p:nvCxnSpPr>
          <p:cNvPr id="557" name="Google Shape;557;g808a7879b5_0_24"/>
          <p:cNvCxnSpPr/>
          <p:nvPr/>
        </p:nvCxnSpPr>
        <p:spPr>
          <a:xfrm rot="10800000">
            <a:off x="7118450" y="5333950"/>
            <a:ext cx="698400" cy="7557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stealth" w="med" len="med"/>
          </a:ln>
        </p:spPr>
      </p:cxnSp>
      <p:cxnSp>
        <p:nvCxnSpPr>
          <p:cNvPr id="558" name="Google Shape;558;g808a7879b5_0_24"/>
          <p:cNvCxnSpPr/>
          <p:nvPr/>
        </p:nvCxnSpPr>
        <p:spPr>
          <a:xfrm flipH="1">
            <a:off x="8032850" y="5334000"/>
            <a:ext cx="698400" cy="7557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stealth" w="med" len="med"/>
          </a:ln>
        </p:spPr>
      </p:cxnSp>
      <p:cxnSp>
        <p:nvCxnSpPr>
          <p:cNvPr id="559" name="Google Shape;559;g808a7879b5_0_24"/>
          <p:cNvCxnSpPr/>
          <p:nvPr/>
        </p:nvCxnSpPr>
        <p:spPr>
          <a:xfrm rot="10800000">
            <a:off x="7172475" y="5216525"/>
            <a:ext cx="1504800" cy="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stealth" w="med" len="med"/>
          </a:ln>
        </p:spPr>
      </p:cxnSp>
      <p:sp>
        <p:nvSpPr>
          <p:cNvPr id="560" name="Google Shape;560;g808a7879b5_0_24"/>
          <p:cNvSpPr/>
          <p:nvPr/>
        </p:nvSpPr>
        <p:spPr>
          <a:xfrm>
            <a:off x="8091875" y="5337534"/>
            <a:ext cx="813000" cy="899075"/>
          </a:xfrm>
          <a:custGeom>
            <a:avLst/>
            <a:gdLst/>
            <a:ahLst/>
            <a:cxnLst/>
            <a:rect l="l" t="t" r="r" b="b"/>
            <a:pathLst>
              <a:path w="32520" h="35963" extrusionOk="0">
                <a:moveTo>
                  <a:pt x="0" y="35963"/>
                </a:moveTo>
                <a:cubicBezTo>
                  <a:pt x="4272" y="34560"/>
                  <a:pt x="20213" y="33540"/>
                  <a:pt x="25633" y="27546"/>
                </a:cubicBezTo>
                <a:cubicBezTo>
                  <a:pt x="31053" y="21552"/>
                  <a:pt x="31372" y="4591"/>
                  <a:pt x="32520" y="0"/>
                </a:cubicBezTo>
              </a:path>
            </a:pathLst>
          </a:custGeom>
          <a:noFill/>
          <a:ln w="19050" cap="flat" cmpd="sng">
            <a:solidFill>
              <a:srgbClr val="07376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808a7879b5_0_536"/>
          <p:cNvSpPr txBox="1"/>
          <p:nvPr/>
        </p:nvSpPr>
        <p:spPr>
          <a:xfrm>
            <a:off x="395640" y="274680"/>
            <a:ext cx="6120300" cy="8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IN" sz="3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Operations on a Graph</a:t>
            </a:r>
            <a:endParaRPr sz="3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7" name="Google Shape;567;g808a7879b5_0_536"/>
          <p:cNvSpPr txBox="1"/>
          <p:nvPr/>
        </p:nvSpPr>
        <p:spPr>
          <a:xfrm>
            <a:off x="228600" y="1600200"/>
            <a:ext cx="6180000" cy="45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3080" marR="0" lvl="0" indent="-29192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•"/>
            </a:pPr>
            <a:r>
              <a:rPr lang="en-IN" sz="2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Indicate whether a given edge, e, is directed in G.</a:t>
            </a:r>
            <a:endParaRPr sz="2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3080" marR="0" lvl="0" indent="-29192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•"/>
            </a:pPr>
            <a:r>
              <a:rPr lang="en-IN" sz="2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Return the in-degree of v, inDegree(v).</a:t>
            </a:r>
            <a:endParaRPr sz="2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3080" marR="0" lvl="0" indent="-29192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•"/>
            </a:pPr>
            <a:r>
              <a:rPr lang="en-IN" sz="2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Return a set or list containing all the incoming (or outgoing) edges incident upon a given vertex, v, in G.</a:t>
            </a:r>
            <a:endParaRPr sz="2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3080" marR="0" lvl="0" indent="-29192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•"/>
            </a:pPr>
            <a:r>
              <a:rPr lang="en-IN" sz="2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Return a set or list containing all the vertices adjacent to a given vertex, v, along incoming (or outgoing) edges in G.</a:t>
            </a:r>
            <a:endParaRPr sz="2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8" name="Google Shape;568;g808a7879b5_0_536"/>
          <p:cNvSpPr/>
          <p:nvPr/>
        </p:nvSpPr>
        <p:spPr>
          <a:xfrm>
            <a:off x="6705600" y="2397125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69" name="Google Shape;569;g808a7879b5_0_536"/>
          <p:cNvSpPr/>
          <p:nvPr/>
        </p:nvSpPr>
        <p:spPr>
          <a:xfrm>
            <a:off x="7620000" y="1482725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70" name="Google Shape;570;g808a7879b5_0_536"/>
          <p:cNvSpPr/>
          <p:nvPr/>
        </p:nvSpPr>
        <p:spPr>
          <a:xfrm>
            <a:off x="7620000" y="3387725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71" name="Google Shape;571;g808a7879b5_0_536"/>
          <p:cNvSpPr/>
          <p:nvPr/>
        </p:nvSpPr>
        <p:spPr>
          <a:xfrm>
            <a:off x="8534400" y="2397125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572" name="Google Shape;572;g808a7879b5_0_536"/>
          <p:cNvCxnSpPr/>
          <p:nvPr/>
        </p:nvCxnSpPr>
        <p:spPr>
          <a:xfrm>
            <a:off x="7880350" y="1752600"/>
            <a:ext cx="698400" cy="6795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573" name="Google Shape;573;g808a7879b5_0_536"/>
          <p:cNvCxnSpPr/>
          <p:nvPr/>
        </p:nvCxnSpPr>
        <p:spPr>
          <a:xfrm flipH="1">
            <a:off x="6966050" y="1752600"/>
            <a:ext cx="698400" cy="6795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574" name="Google Shape;574;g808a7879b5_0_536"/>
          <p:cNvCxnSpPr/>
          <p:nvPr/>
        </p:nvCxnSpPr>
        <p:spPr>
          <a:xfrm rot="10800000">
            <a:off x="6966050" y="2666950"/>
            <a:ext cx="698400" cy="7557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575" name="Google Shape;575;g808a7879b5_0_536"/>
          <p:cNvCxnSpPr/>
          <p:nvPr/>
        </p:nvCxnSpPr>
        <p:spPr>
          <a:xfrm flipH="1">
            <a:off x="7880450" y="2667000"/>
            <a:ext cx="698400" cy="7557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576" name="Google Shape;576;g808a7879b5_0_536"/>
          <p:cNvCxnSpPr/>
          <p:nvPr/>
        </p:nvCxnSpPr>
        <p:spPr>
          <a:xfrm rot="10800000">
            <a:off x="7020075" y="2549525"/>
            <a:ext cx="1504800" cy="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577" name="Google Shape;577;g808a7879b5_0_536"/>
          <p:cNvCxnSpPr/>
          <p:nvPr/>
        </p:nvCxnSpPr>
        <p:spPr>
          <a:xfrm rot="10800000">
            <a:off x="7772400" y="1796900"/>
            <a:ext cx="0" cy="15813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78" name="Google Shape;578;g808a7879b5_0_536"/>
          <p:cNvSpPr/>
          <p:nvPr/>
        </p:nvSpPr>
        <p:spPr>
          <a:xfrm>
            <a:off x="6858000" y="5064125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</a:t>
            </a: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79" name="Google Shape;579;g808a7879b5_0_536"/>
          <p:cNvSpPr/>
          <p:nvPr/>
        </p:nvSpPr>
        <p:spPr>
          <a:xfrm>
            <a:off x="7772400" y="4149725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80" name="Google Shape;580;g808a7879b5_0_536"/>
          <p:cNvSpPr/>
          <p:nvPr/>
        </p:nvSpPr>
        <p:spPr>
          <a:xfrm>
            <a:off x="7772400" y="6054725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</a:t>
            </a: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81" name="Google Shape;581;g808a7879b5_0_536"/>
          <p:cNvSpPr/>
          <p:nvPr/>
        </p:nvSpPr>
        <p:spPr>
          <a:xfrm>
            <a:off x="8686800" y="5064125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</a:t>
            </a: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582" name="Google Shape;582;g808a7879b5_0_536"/>
          <p:cNvCxnSpPr/>
          <p:nvPr/>
        </p:nvCxnSpPr>
        <p:spPr>
          <a:xfrm>
            <a:off x="8032750" y="4419600"/>
            <a:ext cx="698400" cy="6795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stealth" w="med" len="med"/>
          </a:ln>
        </p:spPr>
      </p:cxnSp>
      <p:cxnSp>
        <p:nvCxnSpPr>
          <p:cNvPr id="583" name="Google Shape;583;g808a7879b5_0_536"/>
          <p:cNvCxnSpPr/>
          <p:nvPr/>
        </p:nvCxnSpPr>
        <p:spPr>
          <a:xfrm flipH="1">
            <a:off x="7118450" y="4419600"/>
            <a:ext cx="698400" cy="6795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stealth" w="med" len="med"/>
            <a:tailEnd type="none" w="sm" len="sm"/>
          </a:ln>
        </p:spPr>
      </p:cxnSp>
      <p:cxnSp>
        <p:nvCxnSpPr>
          <p:cNvPr id="584" name="Google Shape;584;g808a7879b5_0_536"/>
          <p:cNvCxnSpPr/>
          <p:nvPr/>
        </p:nvCxnSpPr>
        <p:spPr>
          <a:xfrm rot="10800000">
            <a:off x="7118450" y="5333950"/>
            <a:ext cx="698400" cy="7557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stealth" w="med" len="med"/>
          </a:ln>
        </p:spPr>
      </p:cxnSp>
      <p:cxnSp>
        <p:nvCxnSpPr>
          <p:cNvPr id="585" name="Google Shape;585;g808a7879b5_0_536"/>
          <p:cNvCxnSpPr/>
          <p:nvPr/>
        </p:nvCxnSpPr>
        <p:spPr>
          <a:xfrm flipH="1">
            <a:off x="8032850" y="5334000"/>
            <a:ext cx="698400" cy="7557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stealth" w="med" len="med"/>
          </a:ln>
        </p:spPr>
      </p:cxnSp>
      <p:cxnSp>
        <p:nvCxnSpPr>
          <p:cNvPr id="586" name="Google Shape;586;g808a7879b5_0_536"/>
          <p:cNvCxnSpPr/>
          <p:nvPr/>
        </p:nvCxnSpPr>
        <p:spPr>
          <a:xfrm rot="10800000">
            <a:off x="7172475" y="5216525"/>
            <a:ext cx="1504800" cy="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stealth" w="med" len="med"/>
          </a:ln>
        </p:spPr>
      </p:cxnSp>
      <p:sp>
        <p:nvSpPr>
          <p:cNvPr id="587" name="Google Shape;587;g808a7879b5_0_536"/>
          <p:cNvSpPr/>
          <p:nvPr/>
        </p:nvSpPr>
        <p:spPr>
          <a:xfrm>
            <a:off x="8091875" y="5337534"/>
            <a:ext cx="813000" cy="899075"/>
          </a:xfrm>
          <a:custGeom>
            <a:avLst/>
            <a:gdLst/>
            <a:ahLst/>
            <a:cxnLst/>
            <a:rect l="l" t="t" r="r" b="b"/>
            <a:pathLst>
              <a:path w="32520" h="35963" extrusionOk="0">
                <a:moveTo>
                  <a:pt x="0" y="35963"/>
                </a:moveTo>
                <a:cubicBezTo>
                  <a:pt x="4272" y="34560"/>
                  <a:pt x="20213" y="33540"/>
                  <a:pt x="25633" y="27546"/>
                </a:cubicBezTo>
                <a:cubicBezTo>
                  <a:pt x="31053" y="21552"/>
                  <a:pt x="31372" y="4591"/>
                  <a:pt x="32520" y="0"/>
                </a:cubicBezTo>
              </a:path>
            </a:pathLst>
          </a:custGeom>
          <a:noFill/>
          <a:ln w="19050" cap="flat" cmpd="sng">
            <a:solidFill>
              <a:srgbClr val="07376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g808a7879b5_0_563"/>
          <p:cNvSpPr txBox="1"/>
          <p:nvPr/>
        </p:nvSpPr>
        <p:spPr>
          <a:xfrm>
            <a:off x="395640" y="274680"/>
            <a:ext cx="6120300" cy="8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IN" sz="3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Operations on a Graph</a:t>
            </a:r>
            <a:endParaRPr sz="3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4" name="Google Shape;594;g808a7879b5_0_563"/>
          <p:cNvSpPr txBox="1"/>
          <p:nvPr/>
        </p:nvSpPr>
        <p:spPr>
          <a:xfrm>
            <a:off x="228600" y="2397125"/>
            <a:ext cx="6180000" cy="37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3080" marR="0" lvl="0" indent="-29192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•"/>
            </a:pPr>
            <a:r>
              <a:rPr lang="en-IN" sz="2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Insert a new directed (or undirected) edge, e, between two given vertices, v and w, in G.</a:t>
            </a:r>
            <a:endParaRPr sz="2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3080" marR="0" lvl="0" indent="-29192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•"/>
            </a:pPr>
            <a:r>
              <a:rPr lang="en-IN" sz="2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Insert a new (isolated) vertex, v, in G.</a:t>
            </a:r>
            <a:endParaRPr sz="2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3080" marR="0" lvl="0" indent="-29192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•"/>
            </a:pPr>
            <a:r>
              <a:rPr lang="en-IN" sz="2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Remove a given edge, e, from G.</a:t>
            </a:r>
            <a:endParaRPr sz="2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3080" marR="0" lvl="0" indent="-29192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•"/>
            </a:pPr>
            <a:r>
              <a:rPr lang="en-IN" sz="2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Remove a given vertex, v, and all its incident edges from G.</a:t>
            </a:r>
            <a:endParaRPr sz="2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5" name="Google Shape;595;g808a7879b5_0_563"/>
          <p:cNvSpPr/>
          <p:nvPr/>
        </p:nvSpPr>
        <p:spPr>
          <a:xfrm>
            <a:off x="6705600" y="2397125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96" name="Google Shape;596;g808a7879b5_0_563"/>
          <p:cNvSpPr/>
          <p:nvPr/>
        </p:nvSpPr>
        <p:spPr>
          <a:xfrm>
            <a:off x="7620000" y="1482725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97" name="Google Shape;597;g808a7879b5_0_563"/>
          <p:cNvSpPr/>
          <p:nvPr/>
        </p:nvSpPr>
        <p:spPr>
          <a:xfrm>
            <a:off x="7620000" y="3387725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98" name="Google Shape;598;g808a7879b5_0_563"/>
          <p:cNvSpPr/>
          <p:nvPr/>
        </p:nvSpPr>
        <p:spPr>
          <a:xfrm>
            <a:off x="8534400" y="2397125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599" name="Google Shape;599;g808a7879b5_0_563"/>
          <p:cNvCxnSpPr/>
          <p:nvPr/>
        </p:nvCxnSpPr>
        <p:spPr>
          <a:xfrm>
            <a:off x="7880350" y="1752600"/>
            <a:ext cx="698400" cy="6795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600" name="Google Shape;600;g808a7879b5_0_563"/>
          <p:cNvCxnSpPr/>
          <p:nvPr/>
        </p:nvCxnSpPr>
        <p:spPr>
          <a:xfrm flipH="1">
            <a:off x="6966050" y="1752600"/>
            <a:ext cx="698400" cy="6795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601" name="Google Shape;601;g808a7879b5_0_563"/>
          <p:cNvCxnSpPr/>
          <p:nvPr/>
        </p:nvCxnSpPr>
        <p:spPr>
          <a:xfrm rot="10800000">
            <a:off x="6966050" y="2666950"/>
            <a:ext cx="698400" cy="7557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602" name="Google Shape;602;g808a7879b5_0_563"/>
          <p:cNvCxnSpPr/>
          <p:nvPr/>
        </p:nvCxnSpPr>
        <p:spPr>
          <a:xfrm flipH="1">
            <a:off x="7880450" y="2667000"/>
            <a:ext cx="698400" cy="7557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603" name="Google Shape;603;g808a7879b5_0_563"/>
          <p:cNvCxnSpPr/>
          <p:nvPr/>
        </p:nvCxnSpPr>
        <p:spPr>
          <a:xfrm rot="10800000">
            <a:off x="7020075" y="2549525"/>
            <a:ext cx="1504800" cy="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604" name="Google Shape;604;g808a7879b5_0_563"/>
          <p:cNvCxnSpPr/>
          <p:nvPr/>
        </p:nvCxnSpPr>
        <p:spPr>
          <a:xfrm rot="10800000">
            <a:off x="7772400" y="1796900"/>
            <a:ext cx="0" cy="15813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05" name="Google Shape;605;g808a7879b5_0_563"/>
          <p:cNvSpPr/>
          <p:nvPr/>
        </p:nvSpPr>
        <p:spPr>
          <a:xfrm>
            <a:off x="6858000" y="5064125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</a:t>
            </a: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06" name="Google Shape;606;g808a7879b5_0_563"/>
          <p:cNvSpPr/>
          <p:nvPr/>
        </p:nvSpPr>
        <p:spPr>
          <a:xfrm>
            <a:off x="7772400" y="4149725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07" name="Google Shape;607;g808a7879b5_0_563"/>
          <p:cNvSpPr/>
          <p:nvPr/>
        </p:nvSpPr>
        <p:spPr>
          <a:xfrm>
            <a:off x="7772400" y="6054725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</a:t>
            </a: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08" name="Google Shape;608;g808a7879b5_0_563"/>
          <p:cNvSpPr/>
          <p:nvPr/>
        </p:nvSpPr>
        <p:spPr>
          <a:xfrm>
            <a:off x="8686800" y="5064125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</a:t>
            </a: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609" name="Google Shape;609;g808a7879b5_0_563"/>
          <p:cNvCxnSpPr/>
          <p:nvPr/>
        </p:nvCxnSpPr>
        <p:spPr>
          <a:xfrm>
            <a:off x="8032750" y="4419600"/>
            <a:ext cx="698400" cy="6795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stealth" w="med" len="med"/>
          </a:ln>
        </p:spPr>
      </p:cxnSp>
      <p:cxnSp>
        <p:nvCxnSpPr>
          <p:cNvPr id="610" name="Google Shape;610;g808a7879b5_0_563"/>
          <p:cNvCxnSpPr/>
          <p:nvPr/>
        </p:nvCxnSpPr>
        <p:spPr>
          <a:xfrm flipH="1">
            <a:off x="7118450" y="4419600"/>
            <a:ext cx="698400" cy="6795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stealth" w="med" len="med"/>
            <a:tailEnd type="none" w="sm" len="sm"/>
          </a:ln>
        </p:spPr>
      </p:cxnSp>
      <p:cxnSp>
        <p:nvCxnSpPr>
          <p:cNvPr id="611" name="Google Shape;611;g808a7879b5_0_563"/>
          <p:cNvCxnSpPr/>
          <p:nvPr/>
        </p:nvCxnSpPr>
        <p:spPr>
          <a:xfrm rot="10800000">
            <a:off x="7118450" y="5333950"/>
            <a:ext cx="698400" cy="7557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stealth" w="med" len="med"/>
          </a:ln>
        </p:spPr>
      </p:cxnSp>
      <p:cxnSp>
        <p:nvCxnSpPr>
          <p:cNvPr id="612" name="Google Shape;612;g808a7879b5_0_563"/>
          <p:cNvCxnSpPr/>
          <p:nvPr/>
        </p:nvCxnSpPr>
        <p:spPr>
          <a:xfrm flipH="1">
            <a:off x="8032850" y="5334000"/>
            <a:ext cx="698400" cy="7557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stealth" w="med" len="med"/>
          </a:ln>
        </p:spPr>
      </p:cxnSp>
      <p:cxnSp>
        <p:nvCxnSpPr>
          <p:cNvPr id="613" name="Google Shape;613;g808a7879b5_0_563"/>
          <p:cNvCxnSpPr/>
          <p:nvPr/>
        </p:nvCxnSpPr>
        <p:spPr>
          <a:xfrm rot="10800000">
            <a:off x="7172475" y="5216525"/>
            <a:ext cx="1504800" cy="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stealth" w="med" len="med"/>
          </a:ln>
        </p:spPr>
      </p:cxnSp>
      <p:sp>
        <p:nvSpPr>
          <p:cNvPr id="614" name="Google Shape;614;g808a7879b5_0_563"/>
          <p:cNvSpPr/>
          <p:nvPr/>
        </p:nvSpPr>
        <p:spPr>
          <a:xfrm>
            <a:off x="8091875" y="5337534"/>
            <a:ext cx="813000" cy="899075"/>
          </a:xfrm>
          <a:custGeom>
            <a:avLst/>
            <a:gdLst/>
            <a:ahLst/>
            <a:cxnLst/>
            <a:rect l="l" t="t" r="r" b="b"/>
            <a:pathLst>
              <a:path w="32520" h="35963" extrusionOk="0">
                <a:moveTo>
                  <a:pt x="0" y="35963"/>
                </a:moveTo>
                <a:cubicBezTo>
                  <a:pt x="4272" y="34560"/>
                  <a:pt x="20213" y="33540"/>
                  <a:pt x="25633" y="27546"/>
                </a:cubicBezTo>
                <a:cubicBezTo>
                  <a:pt x="31053" y="21552"/>
                  <a:pt x="31372" y="4591"/>
                  <a:pt x="32520" y="0"/>
                </a:cubicBezTo>
              </a:path>
            </a:pathLst>
          </a:custGeom>
          <a:noFill/>
          <a:ln w="19050" cap="flat" cmpd="sng">
            <a:solidFill>
              <a:srgbClr val="07376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g8605423765_0_2994"/>
          <p:cNvSpPr txBox="1"/>
          <p:nvPr/>
        </p:nvSpPr>
        <p:spPr>
          <a:xfrm>
            <a:off x="395640" y="274680"/>
            <a:ext cx="6120300" cy="8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IN" sz="3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Edge List </a:t>
            </a:r>
            <a:endParaRPr sz="3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1" name="Google Shape;621;g8605423765_0_2994"/>
          <p:cNvSpPr txBox="1"/>
          <p:nvPr/>
        </p:nvSpPr>
        <p:spPr>
          <a:xfrm>
            <a:off x="344325" y="1600200"/>
            <a:ext cx="8490600" cy="46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•"/>
            </a:pPr>
            <a:r>
              <a:rPr lang="en-IN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Graph is represented as an unordered list of all edges [ primary rep ] </a:t>
            </a: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3238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Calibri"/>
              <a:buChar char="•"/>
            </a:pPr>
            <a:r>
              <a:rPr lang="en-IN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Vertex objects are stored in an unordered list V</a:t>
            </a: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22" name="Google Shape;622;g8605423765_0_299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04949" y="2819414"/>
            <a:ext cx="7169324" cy="3487375"/>
          </a:xfrm>
          <a:prstGeom prst="rect">
            <a:avLst/>
          </a:prstGeom>
          <a:noFill/>
          <a:ln>
            <a:noFill/>
          </a:ln>
        </p:spPr>
      </p:pic>
      <p:sp>
        <p:nvSpPr>
          <p:cNvPr id="623" name="Google Shape;623;g8605423765_0_2994"/>
          <p:cNvSpPr txBox="1"/>
          <p:nvPr/>
        </p:nvSpPr>
        <p:spPr>
          <a:xfrm>
            <a:off x="6935425" y="3148175"/>
            <a:ext cx="552000" cy="3097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g8605423765_0_3002"/>
          <p:cNvSpPr txBox="1"/>
          <p:nvPr/>
        </p:nvSpPr>
        <p:spPr>
          <a:xfrm>
            <a:off x="395640" y="274680"/>
            <a:ext cx="6120300" cy="8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IN" sz="3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Edge List </a:t>
            </a:r>
            <a:endParaRPr sz="3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0" name="Google Shape;630;g8605423765_0_3002"/>
          <p:cNvSpPr txBox="1"/>
          <p:nvPr/>
        </p:nvSpPr>
        <p:spPr>
          <a:xfrm>
            <a:off x="344325" y="1600200"/>
            <a:ext cx="8490600" cy="46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•"/>
            </a:pPr>
            <a:r>
              <a:rPr lang="en-IN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Graph is represented as an unordered list of all edges [ primary rep ] </a:t>
            </a: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3238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Calibri"/>
              <a:buChar char="•"/>
            </a:pPr>
            <a:r>
              <a:rPr lang="en-IN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Vertex objects are stored in an unordered list V</a:t>
            </a: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31" name="Google Shape;631;g8605423765_0_300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04949" y="2819414"/>
            <a:ext cx="7169324" cy="3487375"/>
          </a:xfrm>
          <a:prstGeom prst="rect">
            <a:avLst/>
          </a:prstGeom>
          <a:noFill/>
          <a:ln>
            <a:noFill/>
          </a:ln>
        </p:spPr>
      </p:pic>
      <p:sp>
        <p:nvSpPr>
          <p:cNvPr id="632" name="Google Shape;632;g8605423765_0_3002"/>
          <p:cNvSpPr txBox="1"/>
          <p:nvPr/>
        </p:nvSpPr>
        <p:spPr>
          <a:xfrm>
            <a:off x="152400" y="5715000"/>
            <a:ext cx="5722800" cy="68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IN" sz="1400" b="0" i="0" u="none" strike="noStrike" cap="none">
                <a:solidFill>
                  <a:srgbClr val="000000"/>
                </a:solidFill>
                <a:highlight>
                  <a:srgbClr val="FFFF00"/>
                </a:highlight>
                <a:latin typeface="Arial"/>
                <a:ea typeface="Arial"/>
                <a:cs typeface="Arial"/>
                <a:sym typeface="Arial"/>
              </a:rPr>
              <a:t>Note</a:t>
            </a:r>
            <a:r>
              <a:rPr lang="en-I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Edge object refers to the two vertex objects that correspond to its endpoints,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IN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Vertices do not refer to incident edges back 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8605423765_0_3010"/>
          <p:cNvSpPr txBox="1"/>
          <p:nvPr/>
        </p:nvSpPr>
        <p:spPr>
          <a:xfrm>
            <a:off x="395640" y="274680"/>
            <a:ext cx="6120300" cy="8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IN" sz="3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Edge List </a:t>
            </a:r>
            <a:endParaRPr sz="3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39" name="Google Shape;639;g8605423765_0_30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203801" y="1585079"/>
            <a:ext cx="3525350" cy="47701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40" name="Google Shape;640;g8605423765_0_3010"/>
          <p:cNvCxnSpPr/>
          <p:nvPr/>
        </p:nvCxnSpPr>
        <p:spPr>
          <a:xfrm>
            <a:off x="4130375" y="2364100"/>
            <a:ext cx="1248000" cy="3093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641" name="Google Shape;641;g8605423765_0_3010"/>
          <p:cNvSpPr/>
          <p:nvPr/>
        </p:nvSpPr>
        <p:spPr>
          <a:xfrm>
            <a:off x="4130382" y="1244320"/>
            <a:ext cx="4857775" cy="1550450"/>
          </a:xfrm>
          <a:custGeom>
            <a:avLst/>
            <a:gdLst/>
            <a:ahLst/>
            <a:cxnLst/>
            <a:rect l="l" t="t" r="r" b="b"/>
            <a:pathLst>
              <a:path w="194311" h="62018" extrusionOk="0">
                <a:moveTo>
                  <a:pt x="0" y="37723"/>
                </a:moveTo>
                <a:cubicBezTo>
                  <a:pt x="4270" y="33895"/>
                  <a:pt x="-5080" y="20642"/>
                  <a:pt x="25621" y="14752"/>
                </a:cubicBezTo>
                <a:cubicBezTo>
                  <a:pt x="56322" y="8862"/>
                  <a:pt x="158806" y="-5494"/>
                  <a:pt x="184206" y="2384"/>
                </a:cubicBezTo>
                <a:cubicBezTo>
                  <a:pt x="209606" y="10262"/>
                  <a:pt x="179052" y="52079"/>
                  <a:pt x="178021" y="62018"/>
                </a:cubicBezTo>
              </a:path>
            </a:pathLst>
          </a:cu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2" name="Google Shape;642;g8605423765_0_3010"/>
          <p:cNvSpPr txBox="1"/>
          <p:nvPr/>
        </p:nvSpPr>
        <p:spPr>
          <a:xfrm>
            <a:off x="1203875" y="1554600"/>
            <a:ext cx="2926500" cy="1612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I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For Efficient Manipulation of elements, Lists V, E are positional.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I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Individual elements can be manipulated by positions.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I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List could be DLL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3" name="Google Shape;643;g8605423765_0_3010"/>
          <p:cNvSpPr txBox="1"/>
          <p:nvPr/>
        </p:nvSpPr>
        <p:spPr>
          <a:xfrm>
            <a:off x="344325" y="3352800"/>
            <a:ext cx="3787800" cy="29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N" sz="2000" b="0" i="0" u="sng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Vertex object</a:t>
            </a:r>
            <a:endParaRPr sz="3200" b="0" i="0" u="sng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85750" algn="l" rtl="0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•"/>
            </a:pPr>
            <a:r>
              <a:rPr lang="en-IN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access to element</a:t>
            </a:r>
            <a:endParaRPr sz="2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85750" algn="l" rtl="0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•"/>
            </a:pPr>
            <a:r>
              <a:rPr lang="en-IN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reference to position in vertex sequence</a:t>
            </a:r>
            <a:endParaRPr sz="2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N" sz="2000" b="0" i="0" u="sng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Edge object</a:t>
            </a:r>
            <a:endParaRPr sz="3200" b="0" i="0" u="sng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85750" algn="l" rtl="0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•"/>
            </a:pPr>
            <a:r>
              <a:rPr lang="en-IN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access to element</a:t>
            </a:r>
            <a:endParaRPr sz="2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85750" algn="l" rtl="0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•"/>
            </a:pPr>
            <a:r>
              <a:rPr lang="en-IN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origin vertex object</a:t>
            </a:r>
            <a:endParaRPr sz="2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85750" algn="l" rtl="0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•"/>
            </a:pPr>
            <a:r>
              <a:rPr lang="en-IN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destination vertex object</a:t>
            </a:r>
            <a:endParaRPr sz="2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85750" algn="l" rtl="0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•"/>
            </a:pPr>
            <a:r>
              <a:rPr lang="en-IN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reference to position in edge sequence</a:t>
            </a:r>
            <a:endParaRPr sz="21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8605423765_0_3020"/>
          <p:cNvSpPr txBox="1"/>
          <p:nvPr/>
        </p:nvSpPr>
        <p:spPr>
          <a:xfrm>
            <a:off x="395640" y="274680"/>
            <a:ext cx="6120300" cy="8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IN" sz="30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Edge List - Ex -2</a:t>
            </a:r>
            <a:endParaRPr sz="3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650" name="Google Shape;650;g8605423765_0_3020"/>
          <p:cNvCxnSpPr/>
          <p:nvPr/>
        </p:nvCxnSpPr>
        <p:spPr>
          <a:xfrm rot="10800000">
            <a:off x="4813275" y="5943600"/>
            <a:ext cx="3254400" cy="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651" name="Google Shape;651;g8605423765_0_3020"/>
          <p:cNvCxnSpPr/>
          <p:nvPr/>
        </p:nvCxnSpPr>
        <p:spPr>
          <a:xfrm rot="10800000">
            <a:off x="4810100" y="3505200"/>
            <a:ext cx="3254400" cy="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52" name="Google Shape;652;g8605423765_0_3020"/>
          <p:cNvSpPr/>
          <p:nvPr/>
        </p:nvSpPr>
        <p:spPr>
          <a:xfrm>
            <a:off x="4921250" y="2547937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v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3" name="Google Shape;653;g8605423765_0_3020"/>
          <p:cNvSpPr/>
          <p:nvPr/>
        </p:nvSpPr>
        <p:spPr>
          <a:xfrm>
            <a:off x="5835650" y="1606550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u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4" name="Google Shape;654;g8605423765_0_3020"/>
          <p:cNvSpPr/>
          <p:nvPr/>
        </p:nvSpPr>
        <p:spPr>
          <a:xfrm>
            <a:off x="6750050" y="2547937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w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55" name="Google Shape;655;g8605423765_0_3020"/>
          <p:cNvCxnSpPr/>
          <p:nvPr/>
        </p:nvCxnSpPr>
        <p:spPr>
          <a:xfrm>
            <a:off x="6096000" y="1876425"/>
            <a:ext cx="698400" cy="7065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656" name="Google Shape;656;g8605423765_0_3020"/>
          <p:cNvCxnSpPr/>
          <p:nvPr/>
        </p:nvCxnSpPr>
        <p:spPr>
          <a:xfrm flipH="1">
            <a:off x="5181700" y="1876425"/>
            <a:ext cx="698400" cy="7065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657" name="Google Shape;657;g8605423765_0_3020"/>
          <p:cNvCxnSpPr/>
          <p:nvPr/>
        </p:nvCxnSpPr>
        <p:spPr>
          <a:xfrm rot="10800000">
            <a:off x="5235725" y="2700337"/>
            <a:ext cx="1504800" cy="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58" name="Google Shape;658;g8605423765_0_3020"/>
          <p:cNvSpPr txBox="1"/>
          <p:nvPr/>
        </p:nvSpPr>
        <p:spPr>
          <a:xfrm>
            <a:off x="5235575" y="1920875"/>
            <a:ext cx="3048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9" name="Google Shape;659;g8605423765_0_3020"/>
          <p:cNvSpPr txBox="1"/>
          <p:nvPr/>
        </p:nvSpPr>
        <p:spPr>
          <a:xfrm>
            <a:off x="6443662" y="1920875"/>
            <a:ext cx="2889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c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0" name="Google Shape;660;g8605423765_0_3020"/>
          <p:cNvSpPr txBox="1"/>
          <p:nvPr/>
        </p:nvSpPr>
        <p:spPr>
          <a:xfrm>
            <a:off x="5832475" y="2287587"/>
            <a:ext cx="3111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b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1" name="Google Shape;661;g8605423765_0_3020"/>
          <p:cNvSpPr/>
          <p:nvPr/>
        </p:nvSpPr>
        <p:spPr>
          <a:xfrm>
            <a:off x="4495800" y="3352800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62" name="Google Shape;662;g8605423765_0_3020"/>
          <p:cNvSpPr/>
          <p:nvPr/>
        </p:nvSpPr>
        <p:spPr>
          <a:xfrm>
            <a:off x="5688012" y="3352800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63" name="Google Shape;663;g8605423765_0_3020"/>
          <p:cNvSpPr/>
          <p:nvPr/>
        </p:nvSpPr>
        <p:spPr>
          <a:xfrm>
            <a:off x="6880225" y="3352800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64" name="Google Shape;664;g8605423765_0_3020"/>
          <p:cNvSpPr/>
          <p:nvPr/>
        </p:nvSpPr>
        <p:spPr>
          <a:xfrm>
            <a:off x="4724400" y="5040312"/>
            <a:ext cx="219000" cy="314400"/>
          </a:xfrm>
          <a:prstGeom prst="rect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65" name="Google Shape;665;g8605423765_0_3020"/>
          <p:cNvSpPr txBox="1"/>
          <p:nvPr/>
        </p:nvSpPr>
        <p:spPr>
          <a:xfrm>
            <a:off x="4943475" y="5040312"/>
            <a:ext cx="314400" cy="314400"/>
          </a:xfrm>
          <a:prstGeom prst="rect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6" name="Google Shape;666;g8605423765_0_3020"/>
          <p:cNvSpPr/>
          <p:nvPr/>
        </p:nvSpPr>
        <p:spPr>
          <a:xfrm>
            <a:off x="8001000" y="2547937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z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67" name="Google Shape;667;g8605423765_0_3020"/>
          <p:cNvCxnSpPr/>
          <p:nvPr/>
        </p:nvCxnSpPr>
        <p:spPr>
          <a:xfrm rot="10800000">
            <a:off x="7064475" y="2700337"/>
            <a:ext cx="927000" cy="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68" name="Google Shape;668;g8605423765_0_3020"/>
          <p:cNvSpPr txBox="1"/>
          <p:nvPr/>
        </p:nvSpPr>
        <p:spPr>
          <a:xfrm>
            <a:off x="7275512" y="2287587"/>
            <a:ext cx="3111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9" name="Google Shape;669;g8605423765_0_3020"/>
          <p:cNvSpPr/>
          <p:nvPr/>
        </p:nvSpPr>
        <p:spPr>
          <a:xfrm>
            <a:off x="8074025" y="3352800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70" name="Google Shape;670;g8605423765_0_3020"/>
          <p:cNvSpPr/>
          <p:nvPr/>
        </p:nvSpPr>
        <p:spPr>
          <a:xfrm>
            <a:off x="4498975" y="5791200"/>
            <a:ext cx="304800" cy="304800"/>
          </a:xfrm>
          <a:prstGeom prst="ellipse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71" name="Google Shape;671;g8605423765_0_3020"/>
          <p:cNvSpPr/>
          <p:nvPr/>
        </p:nvSpPr>
        <p:spPr>
          <a:xfrm>
            <a:off x="5691187" y="5791200"/>
            <a:ext cx="304800" cy="304800"/>
          </a:xfrm>
          <a:prstGeom prst="ellipse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72" name="Google Shape;672;g8605423765_0_3020"/>
          <p:cNvSpPr/>
          <p:nvPr/>
        </p:nvSpPr>
        <p:spPr>
          <a:xfrm>
            <a:off x="6883400" y="5791200"/>
            <a:ext cx="304800" cy="304800"/>
          </a:xfrm>
          <a:prstGeom prst="ellipse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73" name="Google Shape;673;g8605423765_0_3020"/>
          <p:cNvSpPr/>
          <p:nvPr/>
        </p:nvSpPr>
        <p:spPr>
          <a:xfrm>
            <a:off x="8077200" y="5791200"/>
            <a:ext cx="304800" cy="304800"/>
          </a:xfrm>
          <a:prstGeom prst="ellipse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674" name="Google Shape;674;g8605423765_0_3020"/>
          <p:cNvCxnSpPr/>
          <p:nvPr/>
        </p:nvCxnSpPr>
        <p:spPr>
          <a:xfrm rot="10800000" flipH="1">
            <a:off x="4646612" y="5364037"/>
            <a:ext cx="187200" cy="5748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cxnSp>
        <p:nvCxnSpPr>
          <p:cNvPr id="675" name="Google Shape;675;g8605423765_0_3020"/>
          <p:cNvCxnSpPr/>
          <p:nvPr/>
        </p:nvCxnSpPr>
        <p:spPr>
          <a:xfrm rot="10800000" flipH="1">
            <a:off x="5843587" y="5364037"/>
            <a:ext cx="136500" cy="5748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cxnSp>
        <p:nvCxnSpPr>
          <p:cNvPr id="676" name="Google Shape;676;g8605423765_0_3020"/>
          <p:cNvCxnSpPr/>
          <p:nvPr/>
        </p:nvCxnSpPr>
        <p:spPr>
          <a:xfrm rot="10800000" flipH="1">
            <a:off x="7031037" y="5364037"/>
            <a:ext cx="142800" cy="5748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cxnSp>
        <p:nvCxnSpPr>
          <p:cNvPr id="677" name="Google Shape;677;g8605423765_0_3020"/>
          <p:cNvCxnSpPr/>
          <p:nvPr/>
        </p:nvCxnSpPr>
        <p:spPr>
          <a:xfrm rot="10800000" flipH="1">
            <a:off x="8224837" y="5364037"/>
            <a:ext cx="142800" cy="5748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sp>
        <p:nvSpPr>
          <p:cNvPr id="678" name="Google Shape;678;g8605423765_0_3020"/>
          <p:cNvSpPr txBox="1"/>
          <p:nvPr/>
        </p:nvSpPr>
        <p:spPr>
          <a:xfrm>
            <a:off x="4667250" y="4024312"/>
            <a:ext cx="314400" cy="314400"/>
          </a:xfrm>
          <a:prstGeom prst="rect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u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9" name="Google Shape;679;g8605423765_0_3020"/>
          <p:cNvSpPr txBox="1"/>
          <p:nvPr/>
        </p:nvSpPr>
        <p:spPr>
          <a:xfrm>
            <a:off x="5851525" y="4024312"/>
            <a:ext cx="314400" cy="314400"/>
          </a:xfrm>
          <a:prstGeom prst="rect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v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0" name="Google Shape;680;g8605423765_0_3020"/>
          <p:cNvSpPr txBox="1"/>
          <p:nvPr/>
        </p:nvSpPr>
        <p:spPr>
          <a:xfrm>
            <a:off x="7035800" y="4019550"/>
            <a:ext cx="314400" cy="314400"/>
          </a:xfrm>
          <a:prstGeom prst="rect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w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1" name="Google Shape;681;g8605423765_0_3020"/>
          <p:cNvSpPr txBox="1"/>
          <p:nvPr/>
        </p:nvSpPr>
        <p:spPr>
          <a:xfrm>
            <a:off x="8220075" y="4014787"/>
            <a:ext cx="314400" cy="314400"/>
          </a:xfrm>
          <a:prstGeom prst="rect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z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82" name="Google Shape;682;g8605423765_0_3020"/>
          <p:cNvCxnSpPr/>
          <p:nvPr/>
        </p:nvCxnSpPr>
        <p:spPr>
          <a:xfrm>
            <a:off x="4643437" y="3500437"/>
            <a:ext cx="180900" cy="5145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cxnSp>
        <p:nvCxnSpPr>
          <p:cNvPr id="683" name="Google Shape;683;g8605423765_0_3020"/>
          <p:cNvCxnSpPr/>
          <p:nvPr/>
        </p:nvCxnSpPr>
        <p:spPr>
          <a:xfrm>
            <a:off x="5835650" y="3500437"/>
            <a:ext cx="173100" cy="5145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cxnSp>
        <p:nvCxnSpPr>
          <p:cNvPr id="684" name="Google Shape;684;g8605423765_0_3020"/>
          <p:cNvCxnSpPr/>
          <p:nvPr/>
        </p:nvCxnSpPr>
        <p:spPr>
          <a:xfrm>
            <a:off x="7032625" y="3505200"/>
            <a:ext cx="160200" cy="5049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cxnSp>
        <p:nvCxnSpPr>
          <p:cNvPr id="685" name="Google Shape;685;g8605423765_0_3020"/>
          <p:cNvCxnSpPr/>
          <p:nvPr/>
        </p:nvCxnSpPr>
        <p:spPr>
          <a:xfrm>
            <a:off x="8220075" y="3500437"/>
            <a:ext cx="157200" cy="5049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sp>
        <p:nvSpPr>
          <p:cNvPr id="686" name="Google Shape;686;g8605423765_0_3020"/>
          <p:cNvSpPr/>
          <p:nvPr/>
        </p:nvSpPr>
        <p:spPr>
          <a:xfrm>
            <a:off x="4833939" y="4352925"/>
            <a:ext cx="1090613" cy="838200"/>
          </a:xfrm>
          <a:custGeom>
            <a:avLst/>
            <a:gdLst/>
            <a:ahLst/>
            <a:cxnLst/>
            <a:rect l="l" t="t" r="r" b="b"/>
            <a:pathLst>
              <a:path w="720" h="504" extrusionOk="0">
                <a:moveTo>
                  <a:pt x="0" y="504"/>
                </a:moveTo>
                <a:cubicBezTo>
                  <a:pt x="61" y="459"/>
                  <a:pt x="198" y="204"/>
                  <a:pt x="366" y="234"/>
                </a:cubicBezTo>
                <a:cubicBezTo>
                  <a:pt x="534" y="264"/>
                  <a:pt x="646" y="49"/>
                  <a:pt x="720" y="0"/>
                </a:cubicBezTo>
              </a:path>
            </a:pathLst>
          </a:custGeom>
          <a:noFill/>
          <a:ln w="19050" cap="flat" cmpd="sng">
            <a:solidFill>
              <a:srgbClr val="40458C"/>
            </a:solidFill>
            <a:prstDash val="solid"/>
            <a:miter lim="524288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87" name="Google Shape;687;g8605423765_0_3020"/>
          <p:cNvSpPr txBox="1"/>
          <p:nvPr/>
        </p:nvSpPr>
        <p:spPr>
          <a:xfrm>
            <a:off x="4352925" y="4024312"/>
            <a:ext cx="314400" cy="314400"/>
          </a:xfrm>
          <a:prstGeom prst="rect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688" name="Google Shape;688;g8605423765_0_3020"/>
          <p:cNvCxnSpPr/>
          <p:nvPr/>
        </p:nvCxnSpPr>
        <p:spPr>
          <a:xfrm rot="10800000" flipH="1">
            <a:off x="4498975" y="3657600"/>
            <a:ext cx="104700" cy="5334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sp>
        <p:nvSpPr>
          <p:cNvPr id="689" name="Google Shape;689;g8605423765_0_3020"/>
          <p:cNvSpPr txBox="1"/>
          <p:nvPr/>
        </p:nvSpPr>
        <p:spPr>
          <a:xfrm>
            <a:off x="5553075" y="4024312"/>
            <a:ext cx="314400" cy="314400"/>
          </a:xfrm>
          <a:prstGeom prst="rect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690" name="Google Shape;690;g8605423765_0_3020"/>
          <p:cNvCxnSpPr/>
          <p:nvPr/>
        </p:nvCxnSpPr>
        <p:spPr>
          <a:xfrm rot="10800000" flipH="1">
            <a:off x="5691187" y="3648075"/>
            <a:ext cx="93600" cy="5334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sp>
        <p:nvSpPr>
          <p:cNvPr id="691" name="Google Shape;691;g8605423765_0_3020"/>
          <p:cNvSpPr txBox="1"/>
          <p:nvPr/>
        </p:nvSpPr>
        <p:spPr>
          <a:xfrm>
            <a:off x="6726237" y="4019550"/>
            <a:ext cx="314400" cy="314400"/>
          </a:xfrm>
          <a:prstGeom prst="rect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692" name="Google Shape;692;g8605423765_0_3020"/>
          <p:cNvCxnSpPr/>
          <p:nvPr/>
        </p:nvCxnSpPr>
        <p:spPr>
          <a:xfrm rot="10800000" flipH="1">
            <a:off x="6883400" y="3643312"/>
            <a:ext cx="44400" cy="5334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sp>
        <p:nvSpPr>
          <p:cNvPr id="693" name="Google Shape;693;g8605423765_0_3020"/>
          <p:cNvSpPr txBox="1"/>
          <p:nvPr/>
        </p:nvSpPr>
        <p:spPr>
          <a:xfrm>
            <a:off x="7905750" y="4014787"/>
            <a:ext cx="314400" cy="314400"/>
          </a:xfrm>
          <a:prstGeom prst="rect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694" name="Google Shape;694;g8605423765_0_3020"/>
          <p:cNvCxnSpPr/>
          <p:nvPr/>
        </p:nvCxnSpPr>
        <p:spPr>
          <a:xfrm rot="10800000" flipH="1">
            <a:off x="8077200" y="3643312"/>
            <a:ext cx="44400" cy="5334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sp>
        <p:nvSpPr>
          <p:cNvPr id="695" name="Google Shape;695;g8605423765_0_3020"/>
          <p:cNvSpPr/>
          <p:nvPr/>
        </p:nvSpPr>
        <p:spPr>
          <a:xfrm>
            <a:off x="4505325" y="5040312"/>
            <a:ext cx="219000" cy="314400"/>
          </a:xfrm>
          <a:prstGeom prst="rect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696" name="Google Shape;696;g8605423765_0_3020"/>
          <p:cNvCxnSpPr/>
          <p:nvPr/>
        </p:nvCxnSpPr>
        <p:spPr>
          <a:xfrm rot="10800000" flipH="1">
            <a:off x="4603750" y="4343325"/>
            <a:ext cx="220800" cy="8478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sp>
        <p:nvSpPr>
          <p:cNvPr id="697" name="Google Shape;697;g8605423765_0_3020"/>
          <p:cNvSpPr/>
          <p:nvPr/>
        </p:nvSpPr>
        <p:spPr>
          <a:xfrm>
            <a:off x="4286250" y="5040312"/>
            <a:ext cx="219000" cy="314400"/>
          </a:xfrm>
          <a:prstGeom prst="rect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698" name="Google Shape;698;g8605423765_0_3020"/>
          <p:cNvCxnSpPr/>
          <p:nvPr/>
        </p:nvCxnSpPr>
        <p:spPr>
          <a:xfrm>
            <a:off x="4381500" y="5181600"/>
            <a:ext cx="162000" cy="6444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sp>
        <p:nvSpPr>
          <p:cNvPr id="699" name="Google Shape;699;g8605423765_0_3020"/>
          <p:cNvSpPr/>
          <p:nvPr/>
        </p:nvSpPr>
        <p:spPr>
          <a:xfrm>
            <a:off x="5915025" y="5040312"/>
            <a:ext cx="219000" cy="314400"/>
          </a:xfrm>
          <a:prstGeom prst="rect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00" name="Google Shape;700;g8605423765_0_3020"/>
          <p:cNvSpPr txBox="1"/>
          <p:nvPr/>
        </p:nvSpPr>
        <p:spPr>
          <a:xfrm>
            <a:off x="6134100" y="5040312"/>
            <a:ext cx="314400" cy="314400"/>
          </a:xfrm>
          <a:prstGeom prst="rect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b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1" name="Google Shape;701;g8605423765_0_3020"/>
          <p:cNvSpPr/>
          <p:nvPr/>
        </p:nvSpPr>
        <p:spPr>
          <a:xfrm>
            <a:off x="5695950" y="5040312"/>
            <a:ext cx="219000" cy="314400"/>
          </a:xfrm>
          <a:prstGeom prst="rect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02" name="Google Shape;702;g8605423765_0_3020"/>
          <p:cNvSpPr/>
          <p:nvPr/>
        </p:nvSpPr>
        <p:spPr>
          <a:xfrm>
            <a:off x="5476875" y="5040312"/>
            <a:ext cx="219000" cy="314400"/>
          </a:xfrm>
          <a:prstGeom prst="rect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703" name="Google Shape;703;g8605423765_0_3020"/>
          <p:cNvCxnSpPr/>
          <p:nvPr/>
        </p:nvCxnSpPr>
        <p:spPr>
          <a:xfrm>
            <a:off x="5572125" y="5181600"/>
            <a:ext cx="162000" cy="6444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sp>
        <p:nvSpPr>
          <p:cNvPr id="704" name="Google Shape;704;g8605423765_0_3020"/>
          <p:cNvSpPr/>
          <p:nvPr/>
        </p:nvSpPr>
        <p:spPr>
          <a:xfrm>
            <a:off x="6008687" y="4362464"/>
            <a:ext cx="1106487" cy="828675"/>
          </a:xfrm>
          <a:custGeom>
            <a:avLst/>
            <a:gdLst/>
            <a:ahLst/>
            <a:cxnLst/>
            <a:rect l="l" t="t" r="r" b="b"/>
            <a:pathLst>
              <a:path w="720" h="522" extrusionOk="0">
                <a:moveTo>
                  <a:pt x="0" y="522"/>
                </a:moveTo>
                <a:cubicBezTo>
                  <a:pt x="42" y="477"/>
                  <a:pt x="66" y="324"/>
                  <a:pt x="252" y="252"/>
                </a:cubicBezTo>
                <a:cubicBezTo>
                  <a:pt x="438" y="180"/>
                  <a:pt x="468" y="240"/>
                  <a:pt x="594" y="156"/>
                </a:cubicBezTo>
                <a:cubicBezTo>
                  <a:pt x="720" y="72"/>
                  <a:pt x="679" y="33"/>
                  <a:pt x="702" y="0"/>
                </a:cubicBezTo>
              </a:path>
            </a:pathLst>
          </a:custGeom>
          <a:noFill/>
          <a:ln w="19050" cap="flat" cmpd="sng">
            <a:solidFill>
              <a:srgbClr val="40458C"/>
            </a:solidFill>
            <a:prstDash val="solid"/>
            <a:miter lim="524288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705" name="Google Shape;705;g8605423765_0_3020"/>
          <p:cNvCxnSpPr/>
          <p:nvPr/>
        </p:nvCxnSpPr>
        <p:spPr>
          <a:xfrm rot="10800000" flipH="1">
            <a:off x="5784850" y="4352925"/>
            <a:ext cx="230100" cy="8382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sp>
        <p:nvSpPr>
          <p:cNvPr id="706" name="Google Shape;706;g8605423765_0_3020"/>
          <p:cNvSpPr/>
          <p:nvPr/>
        </p:nvSpPr>
        <p:spPr>
          <a:xfrm>
            <a:off x="7100887" y="5040312"/>
            <a:ext cx="219000" cy="314400"/>
          </a:xfrm>
          <a:prstGeom prst="rect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07" name="Google Shape;707;g8605423765_0_3020"/>
          <p:cNvSpPr txBox="1"/>
          <p:nvPr/>
        </p:nvSpPr>
        <p:spPr>
          <a:xfrm>
            <a:off x="7319962" y="5040312"/>
            <a:ext cx="314400" cy="314400"/>
          </a:xfrm>
          <a:prstGeom prst="rect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c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8" name="Google Shape;708;g8605423765_0_3020"/>
          <p:cNvSpPr/>
          <p:nvPr/>
        </p:nvSpPr>
        <p:spPr>
          <a:xfrm>
            <a:off x="6881812" y="5040312"/>
            <a:ext cx="219000" cy="314400"/>
          </a:xfrm>
          <a:prstGeom prst="rect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09" name="Google Shape;709;g8605423765_0_3020"/>
          <p:cNvSpPr/>
          <p:nvPr/>
        </p:nvSpPr>
        <p:spPr>
          <a:xfrm>
            <a:off x="6662737" y="5040312"/>
            <a:ext cx="219000" cy="314400"/>
          </a:xfrm>
          <a:prstGeom prst="rect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710" name="Google Shape;710;g8605423765_0_3020"/>
          <p:cNvCxnSpPr/>
          <p:nvPr/>
        </p:nvCxnSpPr>
        <p:spPr>
          <a:xfrm>
            <a:off x="6757987" y="5181600"/>
            <a:ext cx="162000" cy="6444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cxnSp>
        <p:nvCxnSpPr>
          <p:cNvPr id="711" name="Google Shape;711;g8605423765_0_3020"/>
          <p:cNvCxnSpPr/>
          <p:nvPr/>
        </p:nvCxnSpPr>
        <p:spPr>
          <a:xfrm rot="10800000">
            <a:off x="7174062" y="4353000"/>
            <a:ext cx="18900" cy="8286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sp>
        <p:nvSpPr>
          <p:cNvPr id="712" name="Google Shape;712;g8605423765_0_3020"/>
          <p:cNvSpPr/>
          <p:nvPr/>
        </p:nvSpPr>
        <p:spPr>
          <a:xfrm>
            <a:off x="4914900" y="4362464"/>
            <a:ext cx="2076450" cy="828675"/>
          </a:xfrm>
          <a:custGeom>
            <a:avLst/>
            <a:gdLst/>
            <a:ahLst/>
            <a:cxnLst/>
            <a:rect l="l" t="t" r="r" b="b"/>
            <a:pathLst>
              <a:path w="1308" h="522" extrusionOk="0">
                <a:moveTo>
                  <a:pt x="1308" y="522"/>
                </a:moveTo>
                <a:cubicBezTo>
                  <a:pt x="1272" y="469"/>
                  <a:pt x="1239" y="238"/>
                  <a:pt x="1080" y="204"/>
                </a:cubicBezTo>
                <a:cubicBezTo>
                  <a:pt x="936" y="114"/>
                  <a:pt x="531" y="353"/>
                  <a:pt x="354" y="318"/>
                </a:cubicBezTo>
                <a:cubicBezTo>
                  <a:pt x="177" y="283"/>
                  <a:pt x="74" y="66"/>
                  <a:pt x="0" y="0"/>
                </a:cubicBezTo>
              </a:path>
            </a:pathLst>
          </a:custGeom>
          <a:noFill/>
          <a:ln w="19050" cap="flat" cmpd="sng">
            <a:solidFill>
              <a:srgbClr val="40458C"/>
            </a:solidFill>
            <a:prstDash val="solid"/>
            <a:miter lim="524288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13" name="Google Shape;713;g8605423765_0_3020"/>
          <p:cNvSpPr/>
          <p:nvPr/>
        </p:nvSpPr>
        <p:spPr>
          <a:xfrm>
            <a:off x="8305800" y="5040312"/>
            <a:ext cx="219000" cy="314400"/>
          </a:xfrm>
          <a:prstGeom prst="rect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14" name="Google Shape;714;g8605423765_0_3020"/>
          <p:cNvSpPr txBox="1"/>
          <p:nvPr/>
        </p:nvSpPr>
        <p:spPr>
          <a:xfrm>
            <a:off x="8524875" y="5040312"/>
            <a:ext cx="314400" cy="314400"/>
          </a:xfrm>
          <a:prstGeom prst="rect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5" name="Google Shape;715;g8605423765_0_3020"/>
          <p:cNvSpPr/>
          <p:nvPr/>
        </p:nvSpPr>
        <p:spPr>
          <a:xfrm>
            <a:off x="8086725" y="5040312"/>
            <a:ext cx="219000" cy="314400"/>
          </a:xfrm>
          <a:prstGeom prst="rect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16" name="Google Shape;716;g8605423765_0_3020"/>
          <p:cNvSpPr/>
          <p:nvPr/>
        </p:nvSpPr>
        <p:spPr>
          <a:xfrm>
            <a:off x="7867650" y="5040312"/>
            <a:ext cx="219000" cy="314400"/>
          </a:xfrm>
          <a:prstGeom prst="rect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717" name="Google Shape;717;g8605423765_0_3020"/>
          <p:cNvCxnSpPr/>
          <p:nvPr/>
        </p:nvCxnSpPr>
        <p:spPr>
          <a:xfrm>
            <a:off x="7962900" y="5181600"/>
            <a:ext cx="162000" cy="6444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sp>
        <p:nvSpPr>
          <p:cNvPr id="718" name="Google Shape;718;g8605423765_0_3020"/>
          <p:cNvSpPr/>
          <p:nvPr/>
        </p:nvSpPr>
        <p:spPr>
          <a:xfrm>
            <a:off x="7258052" y="4343414"/>
            <a:ext cx="962025" cy="847725"/>
          </a:xfrm>
          <a:custGeom>
            <a:avLst/>
            <a:gdLst/>
            <a:ahLst/>
            <a:cxnLst/>
            <a:rect l="l" t="t" r="r" b="b"/>
            <a:pathLst>
              <a:path w="606" h="534" extrusionOk="0">
                <a:moveTo>
                  <a:pt x="606" y="534"/>
                </a:moveTo>
                <a:cubicBezTo>
                  <a:pt x="606" y="534"/>
                  <a:pt x="606" y="330"/>
                  <a:pt x="531" y="282"/>
                </a:cubicBezTo>
                <a:cubicBezTo>
                  <a:pt x="456" y="234"/>
                  <a:pt x="279" y="294"/>
                  <a:pt x="207" y="237"/>
                </a:cubicBezTo>
                <a:cubicBezTo>
                  <a:pt x="135" y="180"/>
                  <a:pt x="43" y="50"/>
                  <a:pt x="0" y="0"/>
                </a:cubicBezTo>
              </a:path>
            </a:pathLst>
          </a:custGeom>
          <a:noFill/>
          <a:ln w="19050" cap="flat" cmpd="sng">
            <a:solidFill>
              <a:srgbClr val="40458C"/>
            </a:solidFill>
            <a:prstDash val="solid"/>
            <a:miter lim="524288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719" name="Google Shape;719;g8605423765_0_3020"/>
          <p:cNvCxnSpPr/>
          <p:nvPr/>
        </p:nvCxnSpPr>
        <p:spPr>
          <a:xfrm rot="10800000">
            <a:off x="8367599" y="4353000"/>
            <a:ext cx="14400" cy="8286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cxnSp>
        <p:nvCxnSpPr>
          <p:cNvPr id="720" name="Google Shape;720;g8605423765_0_3020"/>
          <p:cNvCxnSpPr/>
          <p:nvPr/>
        </p:nvCxnSpPr>
        <p:spPr>
          <a:xfrm>
            <a:off x="4286250" y="3048000"/>
            <a:ext cx="4553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dirty="0" smtClean="0">
                <a:latin typeface="Calibri" pitchFamily="34" charset="0"/>
                <a:cs typeface="Calibri" pitchFamily="34" charset="0"/>
              </a:rPr>
              <a:t>One simple way to represent a graph is just a list, or array, of |</a:t>
            </a:r>
            <a:r>
              <a:rPr lang="en-US" dirty="0" err="1" smtClean="0">
                <a:latin typeface="Calibri" pitchFamily="34" charset="0"/>
                <a:cs typeface="Calibri" pitchFamily="34" charset="0"/>
              </a:rPr>
              <a:t>E|which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we call an </a:t>
            </a:r>
            <a:r>
              <a:rPr lang="en-US" b="1" dirty="0" smtClean="0">
                <a:latin typeface="Calibri" pitchFamily="34" charset="0"/>
                <a:cs typeface="Calibri" pitchFamily="34" charset="0"/>
              </a:rPr>
              <a:t>edge list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. </a:t>
            </a:r>
          </a:p>
          <a:p>
            <a:pPr fontAlgn="base"/>
            <a:r>
              <a:rPr lang="en-US" dirty="0" smtClean="0">
                <a:latin typeface="Calibri" pitchFamily="34" charset="0"/>
                <a:cs typeface="Calibri" pitchFamily="34" charset="0"/>
              </a:rPr>
              <a:t>To represent an edge, we just have an array of two vertex numbers, that the edges are incident on. </a:t>
            </a:r>
          </a:p>
          <a:p>
            <a:pPr fontAlgn="base"/>
            <a:r>
              <a:rPr lang="en-US" dirty="0" smtClean="0">
                <a:latin typeface="Calibri" pitchFamily="34" charset="0"/>
                <a:cs typeface="Calibri" pitchFamily="34" charset="0"/>
              </a:rPr>
              <a:t>If edges have weights, add a third element to the array.</a:t>
            </a:r>
          </a:p>
          <a:p>
            <a:pPr fontAlgn="base"/>
            <a:endParaRPr lang="en-US" dirty="0" smtClean="0">
              <a:latin typeface="Calibri" pitchFamily="34" charset="0"/>
              <a:cs typeface="Calibri" pitchFamily="34" charset="0"/>
            </a:endParaRPr>
          </a:p>
          <a:p>
            <a:pPr fontAlgn="base"/>
            <a:r>
              <a:rPr lang="en-US" dirty="0" smtClean="0">
                <a:latin typeface="Calibri" pitchFamily="34" charset="0"/>
                <a:cs typeface="Calibri" pitchFamily="34" charset="0"/>
              </a:rPr>
              <a:t>[ [0,1], [0,6], [0,8], [1,4], [1,6], [1,9], [2,4], [2,6], [3,4], [3,5], [3,8], [4,5], [4,9], [7,8], [7,9] ]</a:t>
            </a:r>
          </a:p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IN" dirty="0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Edge List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g8605423765_0_3096"/>
          <p:cNvSpPr txBox="1"/>
          <p:nvPr/>
        </p:nvSpPr>
        <p:spPr>
          <a:xfrm>
            <a:off x="395640" y="274680"/>
            <a:ext cx="6120300" cy="8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IN" sz="3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Performance Review</a:t>
            </a:r>
            <a:endParaRPr sz="3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27" name="Google Shape;727;g8605423765_0_3096"/>
          <p:cNvGrpSpPr/>
          <p:nvPr/>
        </p:nvGrpSpPr>
        <p:grpSpPr>
          <a:xfrm>
            <a:off x="457200" y="1600200"/>
            <a:ext cx="8096250" cy="4762500"/>
            <a:chOff x="528" y="1008"/>
            <a:chExt cx="5100" cy="3000"/>
          </a:xfrm>
        </p:grpSpPr>
        <p:sp>
          <p:nvSpPr>
            <p:cNvPr id="728" name="Google Shape;728;g8605423765_0_3096"/>
            <p:cNvSpPr txBox="1"/>
            <p:nvPr/>
          </p:nvSpPr>
          <p:spPr>
            <a:xfrm>
              <a:off x="4512" y="1862"/>
              <a:ext cx="9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imes New Roman"/>
                <a:buNone/>
              </a:pPr>
              <a:r>
                <a:rPr lang="en-IN" sz="24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n</a:t>
              </a:r>
              <a:r>
                <a:rPr lang="en-IN" sz="2400" b="0" i="0" u="none" strike="noStrike" cap="none" baseline="30000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" name="Google Shape;729;g8605423765_0_3096"/>
            <p:cNvSpPr txBox="1"/>
            <p:nvPr/>
          </p:nvSpPr>
          <p:spPr>
            <a:xfrm>
              <a:off x="2832" y="1862"/>
              <a:ext cx="18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imes New Roman"/>
                <a:buNone/>
              </a:pPr>
              <a:r>
                <a:rPr lang="en-IN" sz="24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n </a:t>
              </a:r>
              <a:r>
                <a:rPr lang="en-IN" sz="2400" b="0" i="0" u="none" strike="noStrike" cap="none">
                  <a:solidFill>
                    <a:srgbClr val="40458C"/>
                  </a:solidFill>
                  <a:latin typeface="Noto Sans Symbols"/>
                  <a:ea typeface="Noto Sans Symbols"/>
                  <a:cs typeface="Noto Sans Symbols"/>
                  <a:sym typeface="Noto Sans Symbols"/>
                </a:rPr>
                <a:t>+</a:t>
              </a:r>
              <a:r>
                <a:rPr lang="en-IN" sz="24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 m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" name="Google Shape;730;g8605423765_0_3096"/>
            <p:cNvSpPr txBox="1"/>
            <p:nvPr/>
          </p:nvSpPr>
          <p:spPr>
            <a:xfrm>
              <a:off x="2241" y="1862"/>
              <a:ext cx="6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imes New Roman"/>
                <a:buNone/>
              </a:pPr>
              <a:r>
                <a:rPr lang="en-IN" sz="22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n </a:t>
              </a:r>
              <a:r>
                <a:rPr lang="en-IN" sz="2200" b="0" i="0" u="none" strike="noStrike" cap="none">
                  <a:solidFill>
                    <a:srgbClr val="40458C"/>
                  </a:solidFill>
                  <a:latin typeface="Noto Sans Symbols"/>
                  <a:ea typeface="Noto Sans Symbols"/>
                  <a:cs typeface="Noto Sans Symbols"/>
                  <a:sym typeface="Noto Sans Symbols"/>
                </a:rPr>
                <a:t>+</a:t>
              </a:r>
              <a:r>
                <a:rPr lang="en-IN" sz="22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 m</a:t>
              </a:r>
              <a:endPara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" name="Google Shape;731;g8605423765_0_3096"/>
            <p:cNvSpPr txBox="1"/>
            <p:nvPr/>
          </p:nvSpPr>
          <p:spPr>
            <a:xfrm>
              <a:off x="528" y="1862"/>
              <a:ext cx="18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ahoma"/>
                <a:buNone/>
              </a:pPr>
              <a:r>
                <a:rPr lang="en-IN" sz="24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Space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" name="Google Shape;732;g8605423765_0_3096"/>
            <p:cNvSpPr txBox="1"/>
            <p:nvPr/>
          </p:nvSpPr>
          <p:spPr>
            <a:xfrm>
              <a:off x="4512" y="3312"/>
              <a:ext cx="9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imes New Roman"/>
                <a:buNone/>
              </a:pPr>
              <a:r>
                <a:rPr lang="en-IN" sz="24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n</a:t>
              </a:r>
              <a:r>
                <a:rPr lang="en-IN" sz="2400" b="0" i="0" u="none" strike="noStrike" cap="none" baseline="30000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" name="Google Shape;733;g8605423765_0_3096"/>
            <p:cNvSpPr txBox="1"/>
            <p:nvPr/>
          </p:nvSpPr>
          <p:spPr>
            <a:xfrm>
              <a:off x="2832" y="3312"/>
              <a:ext cx="18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imes New Roman"/>
                <a:buNone/>
              </a:pP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deg(</a:t>
              </a:r>
              <a:r>
                <a:rPr lang="en-IN" sz="24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v</a:t>
              </a: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)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" name="Google Shape;734;g8605423765_0_3096"/>
            <p:cNvSpPr txBox="1"/>
            <p:nvPr/>
          </p:nvSpPr>
          <p:spPr>
            <a:xfrm>
              <a:off x="2241" y="3312"/>
              <a:ext cx="6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imes New Roman"/>
                <a:buNone/>
              </a:pPr>
              <a:r>
                <a:rPr lang="en-IN" sz="24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m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" name="Google Shape;735;g8605423765_0_3096"/>
            <p:cNvSpPr txBox="1"/>
            <p:nvPr/>
          </p:nvSpPr>
          <p:spPr>
            <a:xfrm>
              <a:off x="528" y="3312"/>
              <a:ext cx="18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BE2D00"/>
                </a:buClr>
                <a:buSzPts val="2400"/>
                <a:buFont typeface="Tahoma"/>
                <a:buNone/>
              </a:pPr>
              <a:r>
                <a:rPr lang="en-IN" sz="2400" b="0" i="0" u="none" strike="noStrike" cap="none">
                  <a:solidFill>
                    <a:srgbClr val="BE2D00"/>
                  </a:solidFill>
                  <a:latin typeface="Tahoma"/>
                  <a:ea typeface="Tahoma"/>
                  <a:cs typeface="Tahoma"/>
                  <a:sym typeface="Tahoma"/>
                </a:rPr>
                <a:t>removeVertex</a:t>
              </a:r>
              <a:r>
                <a:rPr lang="en-IN" sz="24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(</a:t>
              </a:r>
              <a:r>
                <a:rPr lang="en-IN" sz="24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v</a:t>
              </a:r>
              <a:r>
                <a:rPr lang="en-IN" sz="24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)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" name="Google Shape;736;g8605423765_0_3096"/>
            <p:cNvSpPr txBox="1"/>
            <p:nvPr/>
          </p:nvSpPr>
          <p:spPr>
            <a:xfrm>
              <a:off x="4512" y="3022"/>
              <a:ext cx="9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imes New Roman"/>
                <a:buNone/>
              </a:pP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" name="Google Shape;737;g8605423765_0_3096"/>
            <p:cNvSpPr txBox="1"/>
            <p:nvPr/>
          </p:nvSpPr>
          <p:spPr>
            <a:xfrm>
              <a:off x="2832" y="3022"/>
              <a:ext cx="18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imes New Roman"/>
                <a:buNone/>
              </a:pP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" name="Google Shape;738;g8605423765_0_3096"/>
            <p:cNvSpPr txBox="1"/>
            <p:nvPr/>
          </p:nvSpPr>
          <p:spPr>
            <a:xfrm>
              <a:off x="2241" y="3022"/>
              <a:ext cx="6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imes New Roman"/>
                <a:buNone/>
              </a:pP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" name="Google Shape;739;g8605423765_0_3096"/>
            <p:cNvSpPr txBox="1"/>
            <p:nvPr/>
          </p:nvSpPr>
          <p:spPr>
            <a:xfrm>
              <a:off x="528" y="3022"/>
              <a:ext cx="18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BE2D00"/>
                </a:buClr>
                <a:buSzPts val="2400"/>
                <a:buFont typeface="Tahoma"/>
                <a:buNone/>
              </a:pPr>
              <a:r>
                <a:rPr lang="en-IN" sz="2400" b="0" i="0" u="none" strike="noStrike" cap="none">
                  <a:solidFill>
                    <a:srgbClr val="BE2D00"/>
                  </a:solidFill>
                  <a:latin typeface="Tahoma"/>
                  <a:ea typeface="Tahoma"/>
                  <a:cs typeface="Tahoma"/>
                  <a:sym typeface="Tahoma"/>
                </a:rPr>
                <a:t>insertEdge</a:t>
              </a:r>
              <a:r>
                <a:rPr lang="en-IN" sz="24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(</a:t>
              </a:r>
              <a:r>
                <a:rPr lang="en-IN" sz="24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v, w, o</a:t>
              </a:r>
              <a:r>
                <a:rPr lang="en-IN" sz="24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)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" name="Google Shape;740;g8605423765_0_3096"/>
            <p:cNvSpPr txBox="1"/>
            <p:nvPr/>
          </p:nvSpPr>
          <p:spPr>
            <a:xfrm>
              <a:off x="4512" y="2735"/>
              <a:ext cx="9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imes New Roman"/>
                <a:buNone/>
              </a:pPr>
              <a:r>
                <a:rPr lang="en-IN" sz="24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n</a:t>
              </a:r>
              <a:r>
                <a:rPr lang="en-IN" sz="2400" b="0" i="0" u="none" strike="noStrike" cap="none" baseline="30000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" name="Google Shape;741;g8605423765_0_3096"/>
            <p:cNvSpPr txBox="1"/>
            <p:nvPr/>
          </p:nvSpPr>
          <p:spPr>
            <a:xfrm>
              <a:off x="2832" y="2735"/>
              <a:ext cx="18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imes New Roman"/>
                <a:buNone/>
              </a:pP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" name="Google Shape;742;g8605423765_0_3096"/>
            <p:cNvSpPr txBox="1"/>
            <p:nvPr/>
          </p:nvSpPr>
          <p:spPr>
            <a:xfrm>
              <a:off x="2241" y="2735"/>
              <a:ext cx="6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imes New Roman"/>
                <a:buNone/>
              </a:pP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" name="Google Shape;743;g8605423765_0_3096"/>
            <p:cNvSpPr txBox="1"/>
            <p:nvPr/>
          </p:nvSpPr>
          <p:spPr>
            <a:xfrm>
              <a:off x="528" y="2735"/>
              <a:ext cx="18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BE2D00"/>
                </a:buClr>
                <a:buSzPts val="2400"/>
                <a:buFont typeface="Tahoma"/>
                <a:buNone/>
              </a:pPr>
              <a:r>
                <a:rPr lang="en-IN" sz="2400" b="0" i="0" u="none" strike="noStrike" cap="none">
                  <a:solidFill>
                    <a:srgbClr val="BE2D00"/>
                  </a:solidFill>
                  <a:latin typeface="Tahoma"/>
                  <a:ea typeface="Tahoma"/>
                  <a:cs typeface="Tahoma"/>
                  <a:sym typeface="Tahoma"/>
                </a:rPr>
                <a:t>insertVertex</a:t>
              </a:r>
              <a:r>
                <a:rPr lang="en-IN" sz="24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(</a:t>
              </a:r>
              <a:r>
                <a:rPr lang="en-IN" sz="24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o</a:t>
              </a:r>
              <a:r>
                <a:rPr lang="en-IN" sz="24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)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" name="Google Shape;744;g8605423765_0_3096"/>
            <p:cNvSpPr txBox="1"/>
            <p:nvPr/>
          </p:nvSpPr>
          <p:spPr>
            <a:xfrm>
              <a:off x="4512" y="3600"/>
              <a:ext cx="9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imes New Roman"/>
                <a:buNone/>
              </a:pP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" name="Google Shape;745;g8605423765_0_3096"/>
            <p:cNvSpPr txBox="1"/>
            <p:nvPr/>
          </p:nvSpPr>
          <p:spPr>
            <a:xfrm>
              <a:off x="2832" y="3600"/>
              <a:ext cx="18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imes New Roman"/>
                <a:buNone/>
              </a:pP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" name="Google Shape;746;g8605423765_0_3096"/>
            <p:cNvSpPr txBox="1"/>
            <p:nvPr/>
          </p:nvSpPr>
          <p:spPr>
            <a:xfrm>
              <a:off x="2241" y="3600"/>
              <a:ext cx="6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imes New Roman"/>
                <a:buNone/>
              </a:pP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" name="Google Shape;747;g8605423765_0_3096"/>
            <p:cNvSpPr txBox="1"/>
            <p:nvPr/>
          </p:nvSpPr>
          <p:spPr>
            <a:xfrm>
              <a:off x="528" y="3600"/>
              <a:ext cx="18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BE2D00"/>
                </a:buClr>
                <a:buSzPts val="2400"/>
                <a:buFont typeface="Tahoma"/>
                <a:buNone/>
              </a:pPr>
              <a:r>
                <a:rPr lang="en-IN" sz="2400" b="0" i="0" u="none" strike="noStrike" cap="none">
                  <a:solidFill>
                    <a:srgbClr val="BE2D00"/>
                  </a:solidFill>
                  <a:latin typeface="Tahoma"/>
                  <a:ea typeface="Tahoma"/>
                  <a:cs typeface="Tahoma"/>
                  <a:sym typeface="Tahoma"/>
                </a:rPr>
                <a:t>removeEdge</a:t>
              </a:r>
              <a:r>
                <a:rPr lang="en-IN" sz="24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(</a:t>
              </a:r>
              <a:r>
                <a:rPr lang="en-IN" sz="24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e</a:t>
              </a:r>
              <a:r>
                <a:rPr lang="en-IN" sz="24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)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" name="Google Shape;748;g8605423765_0_3096"/>
            <p:cNvSpPr txBox="1"/>
            <p:nvPr/>
          </p:nvSpPr>
          <p:spPr>
            <a:xfrm>
              <a:off x="4512" y="2448"/>
              <a:ext cx="9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imes New Roman"/>
                <a:buNone/>
              </a:pP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" name="Google Shape;749;g8605423765_0_3096"/>
            <p:cNvSpPr txBox="1"/>
            <p:nvPr/>
          </p:nvSpPr>
          <p:spPr>
            <a:xfrm>
              <a:off x="2832" y="2448"/>
              <a:ext cx="18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imes New Roman"/>
                <a:buNone/>
              </a:pP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min(deg(</a:t>
              </a:r>
              <a:r>
                <a:rPr lang="en-IN" sz="24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v</a:t>
              </a: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), deg(</a:t>
              </a:r>
              <a:r>
                <a:rPr lang="en-IN" sz="24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w</a:t>
              </a: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))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" name="Google Shape;750;g8605423765_0_3096"/>
            <p:cNvSpPr txBox="1"/>
            <p:nvPr/>
          </p:nvSpPr>
          <p:spPr>
            <a:xfrm>
              <a:off x="2241" y="2448"/>
              <a:ext cx="6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imes New Roman"/>
                <a:buNone/>
              </a:pPr>
              <a:r>
                <a:rPr lang="en-IN" sz="24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m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" name="Google Shape;751;g8605423765_0_3096"/>
            <p:cNvSpPr txBox="1"/>
            <p:nvPr/>
          </p:nvSpPr>
          <p:spPr>
            <a:xfrm>
              <a:off x="528" y="2448"/>
              <a:ext cx="18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BE2D00"/>
                </a:buClr>
                <a:buSzPts val="2400"/>
                <a:buFont typeface="Tahoma"/>
                <a:buNone/>
              </a:pPr>
              <a:r>
                <a:rPr lang="en-IN" sz="2400" b="0" i="0" u="none" strike="noStrike" cap="none">
                  <a:solidFill>
                    <a:srgbClr val="BE2D00"/>
                  </a:solidFill>
                  <a:latin typeface="Tahoma"/>
                  <a:ea typeface="Tahoma"/>
                  <a:cs typeface="Tahoma"/>
                  <a:sym typeface="Tahoma"/>
                </a:rPr>
                <a:t>areAdjacent </a:t>
              </a:r>
              <a:r>
                <a:rPr lang="en-IN" sz="24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(</a:t>
              </a:r>
              <a:r>
                <a:rPr lang="en-IN" sz="24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v, w</a:t>
              </a:r>
              <a:r>
                <a:rPr lang="en-IN" sz="24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)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" name="Google Shape;752;g8605423765_0_3096"/>
            <p:cNvSpPr txBox="1"/>
            <p:nvPr/>
          </p:nvSpPr>
          <p:spPr>
            <a:xfrm>
              <a:off x="4512" y="2160"/>
              <a:ext cx="9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imes New Roman"/>
                <a:buNone/>
              </a:pPr>
              <a:r>
                <a:rPr lang="en-IN" sz="24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n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" name="Google Shape;753;g8605423765_0_3096"/>
            <p:cNvSpPr txBox="1"/>
            <p:nvPr/>
          </p:nvSpPr>
          <p:spPr>
            <a:xfrm>
              <a:off x="2832" y="2160"/>
              <a:ext cx="18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imes New Roman"/>
                <a:buNone/>
              </a:pP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deg(</a:t>
              </a:r>
              <a:r>
                <a:rPr lang="en-IN" sz="24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v</a:t>
              </a: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)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" name="Google Shape;754;g8605423765_0_3096"/>
            <p:cNvSpPr txBox="1"/>
            <p:nvPr/>
          </p:nvSpPr>
          <p:spPr>
            <a:xfrm>
              <a:off x="2241" y="2160"/>
              <a:ext cx="6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imes New Roman"/>
                <a:buNone/>
              </a:pPr>
              <a:r>
                <a:rPr lang="en-IN" sz="24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m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" name="Google Shape;755;g8605423765_0_3096"/>
            <p:cNvSpPr txBox="1"/>
            <p:nvPr/>
          </p:nvSpPr>
          <p:spPr>
            <a:xfrm>
              <a:off x="528" y="2160"/>
              <a:ext cx="18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BE2D00"/>
                </a:buClr>
                <a:buSzPts val="2400"/>
                <a:buFont typeface="Tahoma"/>
                <a:buNone/>
              </a:pPr>
              <a:r>
                <a:rPr lang="en-IN" sz="2400" b="0" i="0" u="none" strike="noStrike" cap="none">
                  <a:solidFill>
                    <a:srgbClr val="BE2D00"/>
                  </a:solidFill>
                  <a:latin typeface="Tahoma"/>
                  <a:ea typeface="Tahoma"/>
                  <a:cs typeface="Tahoma"/>
                  <a:sym typeface="Tahoma"/>
                </a:rPr>
                <a:t>incidentEdges</a:t>
              </a:r>
              <a:r>
                <a:rPr lang="en-IN" sz="24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(</a:t>
              </a:r>
              <a:r>
                <a:rPr lang="en-IN" sz="24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v</a:t>
              </a:r>
              <a:r>
                <a:rPr lang="en-IN" sz="24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)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" name="Google Shape;756;g8605423765_0_3096"/>
            <p:cNvSpPr txBox="1"/>
            <p:nvPr/>
          </p:nvSpPr>
          <p:spPr>
            <a:xfrm>
              <a:off x="4512" y="1008"/>
              <a:ext cx="900" cy="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ahoma"/>
                <a:buNone/>
              </a:pPr>
              <a:r>
                <a:rPr lang="en-IN" sz="21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Adjacency Matrix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" name="Google Shape;757;g8605423765_0_3096"/>
            <p:cNvSpPr txBox="1"/>
            <p:nvPr/>
          </p:nvSpPr>
          <p:spPr>
            <a:xfrm>
              <a:off x="2832" y="1008"/>
              <a:ext cx="1800" cy="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ahoma"/>
                <a:buNone/>
              </a:pPr>
              <a:r>
                <a:rPr lang="en-IN" sz="24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Adjacency</a:t>
              </a:r>
              <a:br>
                <a:rPr lang="en-IN" sz="24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</a:br>
              <a:r>
                <a:rPr lang="en-IN" sz="24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List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" name="Google Shape;758;g8605423765_0_3096"/>
            <p:cNvSpPr txBox="1"/>
            <p:nvPr/>
          </p:nvSpPr>
          <p:spPr>
            <a:xfrm>
              <a:off x="2241" y="1008"/>
              <a:ext cx="600" cy="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ahoma"/>
                <a:buNone/>
              </a:pPr>
              <a:r>
                <a:rPr lang="en-IN" sz="24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Edge</a:t>
              </a:r>
              <a:br>
                <a:rPr lang="en-IN" sz="24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</a:br>
              <a:r>
                <a:rPr lang="en-IN" sz="24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List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" name="Google Shape;759;g8605423765_0_3096"/>
            <p:cNvSpPr txBox="1"/>
            <p:nvPr/>
          </p:nvSpPr>
          <p:spPr>
            <a:xfrm>
              <a:off x="528" y="1008"/>
              <a:ext cx="1800" cy="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1800"/>
                <a:buFont typeface="Times New Roman"/>
                <a:buChar char="•"/>
              </a:pPr>
              <a:r>
                <a:rPr lang="en-IN" sz="18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 n</a:t>
              </a:r>
              <a:r>
                <a:rPr lang="en-IN" sz="18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 vertices, </a:t>
              </a:r>
              <a:r>
                <a:rPr lang="en-IN" sz="18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m</a:t>
              </a:r>
              <a:r>
                <a:rPr lang="en-IN" sz="18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 edges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360"/>
                </a:spcBef>
                <a:spcAft>
                  <a:spcPts val="0"/>
                </a:spcAft>
                <a:buClr>
                  <a:srgbClr val="40458C"/>
                </a:buClr>
                <a:buSzPts val="1800"/>
                <a:buFont typeface="Tahoma"/>
                <a:buChar char="•"/>
              </a:pPr>
              <a:r>
                <a:rPr lang="en-IN" sz="18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 no parallel edges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360"/>
                </a:spcBef>
                <a:spcAft>
                  <a:spcPts val="0"/>
                </a:spcAft>
                <a:buClr>
                  <a:srgbClr val="40458C"/>
                </a:buClr>
                <a:buSzPts val="1800"/>
                <a:buFont typeface="Tahoma"/>
                <a:buChar char="•"/>
              </a:pPr>
              <a:r>
                <a:rPr lang="en-IN" sz="18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 no self-loops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360"/>
                </a:spcBef>
                <a:spcAft>
                  <a:spcPts val="0"/>
                </a:spcAft>
                <a:buClr>
                  <a:srgbClr val="40458C"/>
                </a:buClr>
                <a:buSzPts val="1800"/>
                <a:buFont typeface="Tahoma"/>
                <a:buChar char="•"/>
              </a:pPr>
              <a:r>
                <a:rPr lang="en-IN" sz="18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 Bounds are “big-Oh”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760" name="Google Shape;760;g8605423765_0_3096"/>
            <p:cNvCxnSpPr/>
            <p:nvPr/>
          </p:nvCxnSpPr>
          <p:spPr>
            <a:xfrm>
              <a:off x="528" y="1008"/>
              <a:ext cx="5100" cy="0"/>
            </a:xfrm>
            <a:prstGeom prst="straightConnector1">
              <a:avLst/>
            </a:prstGeom>
            <a:noFill/>
            <a:ln w="28575" cap="sq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761" name="Google Shape;761;g8605423765_0_3096"/>
            <p:cNvCxnSpPr/>
            <p:nvPr/>
          </p:nvCxnSpPr>
          <p:spPr>
            <a:xfrm>
              <a:off x="528" y="1862"/>
              <a:ext cx="5100" cy="0"/>
            </a:xfrm>
            <a:prstGeom prst="straightConnector1">
              <a:avLst/>
            </a:prstGeom>
            <a:noFill/>
            <a:ln w="12700" cap="flat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762" name="Google Shape;762;g8605423765_0_3096"/>
            <p:cNvCxnSpPr/>
            <p:nvPr/>
          </p:nvCxnSpPr>
          <p:spPr>
            <a:xfrm>
              <a:off x="528" y="2448"/>
              <a:ext cx="5100" cy="0"/>
            </a:xfrm>
            <a:prstGeom prst="straightConnector1">
              <a:avLst/>
            </a:prstGeom>
            <a:noFill/>
            <a:ln w="12700" cap="flat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763" name="Google Shape;763;g8605423765_0_3096"/>
            <p:cNvCxnSpPr/>
            <p:nvPr/>
          </p:nvCxnSpPr>
          <p:spPr>
            <a:xfrm>
              <a:off x="528" y="2735"/>
              <a:ext cx="5100" cy="0"/>
            </a:xfrm>
            <a:prstGeom prst="straightConnector1">
              <a:avLst/>
            </a:prstGeom>
            <a:noFill/>
            <a:ln w="12700" cap="flat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764" name="Google Shape;764;g8605423765_0_3096"/>
            <p:cNvCxnSpPr/>
            <p:nvPr/>
          </p:nvCxnSpPr>
          <p:spPr>
            <a:xfrm>
              <a:off x="528" y="3888"/>
              <a:ext cx="5100" cy="0"/>
            </a:xfrm>
            <a:prstGeom prst="straightConnector1">
              <a:avLst/>
            </a:prstGeom>
            <a:noFill/>
            <a:ln w="28575" cap="sq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765" name="Google Shape;765;g8605423765_0_3096"/>
            <p:cNvCxnSpPr/>
            <p:nvPr/>
          </p:nvCxnSpPr>
          <p:spPr>
            <a:xfrm>
              <a:off x="528" y="1008"/>
              <a:ext cx="0" cy="3000"/>
            </a:xfrm>
            <a:prstGeom prst="straightConnector1">
              <a:avLst/>
            </a:prstGeom>
            <a:noFill/>
            <a:ln w="28575" cap="sq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766" name="Google Shape;766;g8605423765_0_3096"/>
            <p:cNvCxnSpPr/>
            <p:nvPr/>
          </p:nvCxnSpPr>
          <p:spPr>
            <a:xfrm>
              <a:off x="2241" y="1008"/>
              <a:ext cx="0" cy="3000"/>
            </a:xfrm>
            <a:prstGeom prst="straightConnector1">
              <a:avLst/>
            </a:prstGeom>
            <a:noFill/>
            <a:ln w="12700" cap="flat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767" name="Google Shape;767;g8605423765_0_3096"/>
            <p:cNvCxnSpPr/>
            <p:nvPr/>
          </p:nvCxnSpPr>
          <p:spPr>
            <a:xfrm>
              <a:off x="2832" y="1008"/>
              <a:ext cx="0" cy="3000"/>
            </a:xfrm>
            <a:prstGeom prst="straightConnector1">
              <a:avLst/>
            </a:prstGeom>
            <a:noFill/>
            <a:ln w="12700" cap="flat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768" name="Google Shape;768;g8605423765_0_3096"/>
            <p:cNvCxnSpPr/>
            <p:nvPr/>
          </p:nvCxnSpPr>
          <p:spPr>
            <a:xfrm>
              <a:off x="4512" y="1008"/>
              <a:ext cx="0" cy="3000"/>
            </a:xfrm>
            <a:prstGeom prst="straightConnector1">
              <a:avLst/>
            </a:prstGeom>
            <a:noFill/>
            <a:ln w="12700" cap="flat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769" name="Google Shape;769;g8605423765_0_3096"/>
            <p:cNvCxnSpPr/>
            <p:nvPr/>
          </p:nvCxnSpPr>
          <p:spPr>
            <a:xfrm>
              <a:off x="5520" y="1008"/>
              <a:ext cx="0" cy="3000"/>
            </a:xfrm>
            <a:prstGeom prst="straightConnector1">
              <a:avLst/>
            </a:prstGeom>
            <a:noFill/>
            <a:ln w="28575" cap="sq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770" name="Google Shape;770;g8605423765_0_3096"/>
            <p:cNvCxnSpPr/>
            <p:nvPr/>
          </p:nvCxnSpPr>
          <p:spPr>
            <a:xfrm>
              <a:off x="528" y="3022"/>
              <a:ext cx="5100" cy="0"/>
            </a:xfrm>
            <a:prstGeom prst="straightConnector1">
              <a:avLst/>
            </a:prstGeom>
            <a:noFill/>
            <a:ln w="12700" cap="flat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771" name="Google Shape;771;g8605423765_0_3096"/>
            <p:cNvCxnSpPr/>
            <p:nvPr/>
          </p:nvCxnSpPr>
          <p:spPr>
            <a:xfrm>
              <a:off x="528" y="3312"/>
              <a:ext cx="5100" cy="0"/>
            </a:xfrm>
            <a:prstGeom prst="straightConnector1">
              <a:avLst/>
            </a:prstGeom>
            <a:noFill/>
            <a:ln w="12700" cap="flat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772" name="Google Shape;772;g8605423765_0_3096"/>
            <p:cNvCxnSpPr/>
            <p:nvPr/>
          </p:nvCxnSpPr>
          <p:spPr>
            <a:xfrm>
              <a:off x="528" y="3600"/>
              <a:ext cx="5100" cy="0"/>
            </a:xfrm>
            <a:prstGeom prst="straightConnector1">
              <a:avLst/>
            </a:prstGeom>
            <a:noFill/>
            <a:ln w="12700" cap="flat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773" name="Google Shape;773;g8605423765_0_3096"/>
            <p:cNvCxnSpPr/>
            <p:nvPr/>
          </p:nvCxnSpPr>
          <p:spPr>
            <a:xfrm>
              <a:off x="528" y="2160"/>
              <a:ext cx="5100" cy="0"/>
            </a:xfrm>
            <a:prstGeom prst="straightConnector1">
              <a:avLst/>
            </a:prstGeom>
            <a:noFill/>
            <a:ln w="12700" cap="flat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808a7879b5_0_0"/>
          <p:cNvSpPr txBox="1"/>
          <p:nvPr/>
        </p:nvSpPr>
        <p:spPr>
          <a:xfrm>
            <a:off x="1907640" y="3456720"/>
            <a:ext cx="6768300" cy="20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IN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n-IN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IN" sz="2600" b="1" i="0" u="none" strike="noStrike" cap="none">
                <a:solidFill>
                  <a:srgbClr val="FFC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#06.1 : Graphs - Terminology &amp; Properties </a:t>
            </a:r>
            <a:endParaRPr sz="2600" b="1" i="0" u="none" strike="noStrike" cap="none">
              <a:solidFill>
                <a:srgbClr val="FFC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8605423765_0_3252"/>
          <p:cNvSpPr txBox="1"/>
          <p:nvPr/>
        </p:nvSpPr>
        <p:spPr>
          <a:xfrm>
            <a:off x="395640" y="274680"/>
            <a:ext cx="6120300" cy="8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IN" sz="3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Adjacency List </a:t>
            </a:r>
            <a:endParaRPr sz="3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0" name="Google Shape;780;g8605423765_0_3252"/>
          <p:cNvSpPr txBox="1"/>
          <p:nvPr/>
        </p:nvSpPr>
        <p:spPr>
          <a:xfrm>
            <a:off x="344325" y="1600200"/>
            <a:ext cx="8479500" cy="46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Calibri"/>
              <a:buChar char="●"/>
            </a:pPr>
            <a:r>
              <a:rPr lang="en-IN" sz="21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The adjacency-list representation of a graph G(V, E) consists of an array Adj of |V| lists, one for each vertex in V .</a:t>
            </a:r>
            <a:endParaRPr sz="21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○"/>
            </a:pPr>
            <a:r>
              <a:rPr lang="en-IN" sz="2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For each u ε V , the adjacency list Adj[u] contains all the vertices  such that there is an edge (u,v) </a:t>
            </a:r>
            <a:r>
              <a:rPr lang="en-IN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ε</a:t>
            </a:r>
            <a:r>
              <a:rPr lang="en-IN" sz="2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E.</a:t>
            </a:r>
            <a:endParaRPr sz="2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81" name="Google Shape;781;g8605423765_0_325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61938" y="3409950"/>
            <a:ext cx="8772525" cy="232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g8605423765_0_3259"/>
          <p:cNvSpPr txBox="1"/>
          <p:nvPr/>
        </p:nvSpPr>
        <p:spPr>
          <a:xfrm>
            <a:off x="395640" y="274680"/>
            <a:ext cx="6120300" cy="8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IN" sz="3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Adjacency List </a:t>
            </a:r>
            <a:endParaRPr sz="3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8" name="Google Shape;788;g8605423765_0_3259"/>
          <p:cNvSpPr txBox="1"/>
          <p:nvPr/>
        </p:nvSpPr>
        <p:spPr>
          <a:xfrm>
            <a:off x="344325" y="1600200"/>
            <a:ext cx="8479500" cy="46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Calibri"/>
              <a:buChar char="●"/>
            </a:pPr>
            <a:r>
              <a:rPr lang="en-IN" sz="21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The adjacency-list representation of a graph G(V, E) consists of an array Adj of |V| lists, one for each vertex in V .</a:t>
            </a:r>
            <a:endParaRPr sz="21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○"/>
            </a:pPr>
            <a:r>
              <a:rPr lang="en-IN" sz="2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For each u ε V , the adjacency list Adj[u] contains all the vertices  such that there is an edge (u,v) </a:t>
            </a:r>
            <a:r>
              <a:rPr lang="en-IN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ε</a:t>
            </a:r>
            <a:r>
              <a:rPr lang="en-IN" sz="2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E.</a:t>
            </a:r>
            <a:endParaRPr sz="2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89" name="Google Shape;789;g8605423765_0_325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8188" y="3409950"/>
            <a:ext cx="7667625" cy="278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g8605423765_0_3394"/>
          <p:cNvSpPr txBox="1"/>
          <p:nvPr/>
        </p:nvSpPr>
        <p:spPr>
          <a:xfrm>
            <a:off x="395640" y="274680"/>
            <a:ext cx="6120300" cy="8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IN" sz="3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Adjacency List Ex-2 </a:t>
            </a:r>
            <a:endParaRPr sz="3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96" name="Google Shape;796;g8605423765_0_3394"/>
          <p:cNvCxnSpPr/>
          <p:nvPr/>
        </p:nvCxnSpPr>
        <p:spPr>
          <a:xfrm rot="10800000">
            <a:off x="2755975" y="6096000"/>
            <a:ext cx="2733600" cy="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797" name="Google Shape;797;g8605423765_0_3394"/>
          <p:cNvCxnSpPr/>
          <p:nvPr/>
        </p:nvCxnSpPr>
        <p:spPr>
          <a:xfrm rot="10800000">
            <a:off x="2752775" y="2895600"/>
            <a:ext cx="2940000" cy="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98" name="Google Shape;798;g8605423765_0_3394"/>
          <p:cNvSpPr/>
          <p:nvPr/>
        </p:nvSpPr>
        <p:spPr>
          <a:xfrm>
            <a:off x="3168650" y="1976437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u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9" name="Google Shape;799;g8605423765_0_3394"/>
          <p:cNvSpPr/>
          <p:nvPr/>
        </p:nvSpPr>
        <p:spPr>
          <a:xfrm>
            <a:off x="4079875" y="1600200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v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0" name="Google Shape;800;g8605423765_0_3394"/>
          <p:cNvSpPr/>
          <p:nvPr/>
        </p:nvSpPr>
        <p:spPr>
          <a:xfrm>
            <a:off x="4997450" y="1976437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w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01" name="Google Shape;801;g8605423765_0_3394"/>
          <p:cNvCxnSpPr/>
          <p:nvPr/>
        </p:nvCxnSpPr>
        <p:spPr>
          <a:xfrm>
            <a:off x="4340225" y="1870075"/>
            <a:ext cx="701700" cy="1413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802" name="Google Shape;802;g8605423765_0_3394"/>
          <p:cNvCxnSpPr/>
          <p:nvPr/>
        </p:nvCxnSpPr>
        <p:spPr>
          <a:xfrm flipH="1">
            <a:off x="3428925" y="1870075"/>
            <a:ext cx="695400" cy="1413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803" name="Google Shape;803;g8605423765_0_3394"/>
          <p:cNvSpPr txBox="1"/>
          <p:nvPr/>
        </p:nvSpPr>
        <p:spPr>
          <a:xfrm>
            <a:off x="3624262" y="1600200"/>
            <a:ext cx="3048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4" name="Google Shape;804;g8605423765_0_3394"/>
          <p:cNvSpPr txBox="1"/>
          <p:nvPr/>
        </p:nvSpPr>
        <p:spPr>
          <a:xfrm>
            <a:off x="4535487" y="1600200"/>
            <a:ext cx="3111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b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5" name="Google Shape;805;g8605423765_0_3394"/>
          <p:cNvSpPr/>
          <p:nvPr/>
        </p:nvSpPr>
        <p:spPr>
          <a:xfrm>
            <a:off x="2438400" y="2743200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06" name="Google Shape;806;g8605423765_0_3394"/>
          <p:cNvSpPr/>
          <p:nvPr/>
        </p:nvSpPr>
        <p:spPr>
          <a:xfrm>
            <a:off x="4052887" y="2743200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07" name="Google Shape;807;g8605423765_0_3394"/>
          <p:cNvSpPr/>
          <p:nvPr/>
        </p:nvSpPr>
        <p:spPr>
          <a:xfrm>
            <a:off x="5702300" y="2743200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08" name="Google Shape;808;g8605423765_0_3394"/>
          <p:cNvSpPr/>
          <p:nvPr/>
        </p:nvSpPr>
        <p:spPr>
          <a:xfrm>
            <a:off x="2667000" y="5192712"/>
            <a:ext cx="219000" cy="446100"/>
          </a:xfrm>
          <a:prstGeom prst="rect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09" name="Google Shape;809;g8605423765_0_3394"/>
          <p:cNvSpPr txBox="1"/>
          <p:nvPr/>
        </p:nvSpPr>
        <p:spPr>
          <a:xfrm>
            <a:off x="2886075" y="5192712"/>
            <a:ext cx="314400" cy="446100"/>
          </a:xfrm>
          <a:prstGeom prst="rect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0" name="Google Shape;810;g8605423765_0_3394"/>
          <p:cNvSpPr/>
          <p:nvPr/>
        </p:nvSpPr>
        <p:spPr>
          <a:xfrm>
            <a:off x="2441575" y="5943600"/>
            <a:ext cx="304800" cy="304800"/>
          </a:xfrm>
          <a:prstGeom prst="ellipse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11" name="Google Shape;811;g8605423765_0_3394"/>
          <p:cNvSpPr/>
          <p:nvPr/>
        </p:nvSpPr>
        <p:spPr>
          <a:xfrm>
            <a:off x="5499100" y="5943600"/>
            <a:ext cx="304800" cy="304800"/>
          </a:xfrm>
          <a:prstGeom prst="ellipse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812" name="Google Shape;812;g8605423765_0_3394"/>
          <p:cNvCxnSpPr/>
          <p:nvPr/>
        </p:nvCxnSpPr>
        <p:spPr>
          <a:xfrm rot="10800000" flipH="1">
            <a:off x="2593975" y="5648237"/>
            <a:ext cx="182700" cy="4557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cxnSp>
        <p:nvCxnSpPr>
          <p:cNvPr id="813" name="Google Shape;813;g8605423765_0_3394"/>
          <p:cNvCxnSpPr/>
          <p:nvPr/>
        </p:nvCxnSpPr>
        <p:spPr>
          <a:xfrm rot="10800000" flipH="1">
            <a:off x="5646737" y="5637337"/>
            <a:ext cx="234900" cy="4539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sp>
        <p:nvSpPr>
          <p:cNvPr id="814" name="Google Shape;814;g8605423765_0_3394"/>
          <p:cNvSpPr txBox="1"/>
          <p:nvPr/>
        </p:nvSpPr>
        <p:spPr>
          <a:xfrm>
            <a:off x="2609850" y="3414712"/>
            <a:ext cx="314400" cy="314400"/>
          </a:xfrm>
          <a:prstGeom prst="rect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u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g8605423765_0_3394"/>
          <p:cNvSpPr txBox="1"/>
          <p:nvPr/>
        </p:nvSpPr>
        <p:spPr>
          <a:xfrm>
            <a:off x="4216400" y="3414712"/>
            <a:ext cx="314400" cy="314400"/>
          </a:xfrm>
          <a:prstGeom prst="rect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v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g8605423765_0_3394"/>
          <p:cNvSpPr txBox="1"/>
          <p:nvPr/>
        </p:nvSpPr>
        <p:spPr>
          <a:xfrm>
            <a:off x="5857875" y="3409950"/>
            <a:ext cx="314400" cy="314400"/>
          </a:xfrm>
          <a:prstGeom prst="rect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w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17" name="Google Shape;817;g8605423765_0_3394"/>
          <p:cNvCxnSpPr/>
          <p:nvPr/>
        </p:nvCxnSpPr>
        <p:spPr>
          <a:xfrm>
            <a:off x="2586037" y="2890837"/>
            <a:ext cx="180900" cy="5145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cxnSp>
        <p:nvCxnSpPr>
          <p:cNvPr id="818" name="Google Shape;818;g8605423765_0_3394"/>
          <p:cNvCxnSpPr/>
          <p:nvPr/>
        </p:nvCxnSpPr>
        <p:spPr>
          <a:xfrm>
            <a:off x="4200525" y="2890837"/>
            <a:ext cx="173100" cy="5145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cxnSp>
        <p:nvCxnSpPr>
          <p:cNvPr id="819" name="Google Shape;819;g8605423765_0_3394"/>
          <p:cNvCxnSpPr/>
          <p:nvPr/>
        </p:nvCxnSpPr>
        <p:spPr>
          <a:xfrm>
            <a:off x="5854700" y="2895600"/>
            <a:ext cx="160200" cy="5049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sp>
        <p:nvSpPr>
          <p:cNvPr id="820" name="Google Shape;820;g8605423765_0_3394"/>
          <p:cNvSpPr txBox="1"/>
          <p:nvPr/>
        </p:nvSpPr>
        <p:spPr>
          <a:xfrm>
            <a:off x="2295525" y="3414712"/>
            <a:ext cx="314400" cy="314400"/>
          </a:xfrm>
          <a:prstGeom prst="rect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821" name="Google Shape;821;g8605423765_0_3394"/>
          <p:cNvCxnSpPr/>
          <p:nvPr/>
        </p:nvCxnSpPr>
        <p:spPr>
          <a:xfrm rot="10800000" flipH="1">
            <a:off x="2441575" y="3048000"/>
            <a:ext cx="104700" cy="5334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sp>
        <p:nvSpPr>
          <p:cNvPr id="822" name="Google Shape;822;g8605423765_0_3394"/>
          <p:cNvSpPr txBox="1"/>
          <p:nvPr/>
        </p:nvSpPr>
        <p:spPr>
          <a:xfrm>
            <a:off x="3917950" y="3414712"/>
            <a:ext cx="314400" cy="314400"/>
          </a:xfrm>
          <a:prstGeom prst="rect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823" name="Google Shape;823;g8605423765_0_3394"/>
          <p:cNvCxnSpPr/>
          <p:nvPr/>
        </p:nvCxnSpPr>
        <p:spPr>
          <a:xfrm rot="10800000" flipH="1">
            <a:off x="4056062" y="3038475"/>
            <a:ext cx="93600" cy="5334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sp>
        <p:nvSpPr>
          <p:cNvPr id="824" name="Google Shape;824;g8605423765_0_3394"/>
          <p:cNvSpPr txBox="1"/>
          <p:nvPr/>
        </p:nvSpPr>
        <p:spPr>
          <a:xfrm>
            <a:off x="5548312" y="3409950"/>
            <a:ext cx="314400" cy="314400"/>
          </a:xfrm>
          <a:prstGeom prst="rect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825" name="Google Shape;825;g8605423765_0_3394"/>
          <p:cNvCxnSpPr/>
          <p:nvPr/>
        </p:nvCxnSpPr>
        <p:spPr>
          <a:xfrm rot="10800000" flipH="1">
            <a:off x="5705475" y="3033712"/>
            <a:ext cx="44400" cy="5334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sp>
        <p:nvSpPr>
          <p:cNvPr id="826" name="Google Shape;826;g8605423765_0_3394"/>
          <p:cNvSpPr/>
          <p:nvPr/>
        </p:nvSpPr>
        <p:spPr>
          <a:xfrm>
            <a:off x="2447925" y="5192712"/>
            <a:ext cx="219000" cy="446100"/>
          </a:xfrm>
          <a:prstGeom prst="rect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27" name="Google Shape;827;g8605423765_0_3394"/>
          <p:cNvSpPr/>
          <p:nvPr/>
        </p:nvSpPr>
        <p:spPr>
          <a:xfrm>
            <a:off x="2228850" y="5192712"/>
            <a:ext cx="219000" cy="446100"/>
          </a:xfrm>
          <a:prstGeom prst="rect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828" name="Google Shape;828;g8605423765_0_3394"/>
          <p:cNvCxnSpPr/>
          <p:nvPr/>
        </p:nvCxnSpPr>
        <p:spPr>
          <a:xfrm>
            <a:off x="2328862" y="5405437"/>
            <a:ext cx="157200" cy="5730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sp>
        <p:nvSpPr>
          <p:cNvPr id="829" name="Google Shape;829;g8605423765_0_3394"/>
          <p:cNvSpPr txBox="1"/>
          <p:nvPr/>
        </p:nvSpPr>
        <p:spPr>
          <a:xfrm>
            <a:off x="1981200" y="3414712"/>
            <a:ext cx="314400" cy="314400"/>
          </a:xfrm>
          <a:prstGeom prst="rect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30" name="Google Shape;830;g8605423765_0_3394"/>
          <p:cNvSpPr txBox="1"/>
          <p:nvPr/>
        </p:nvSpPr>
        <p:spPr>
          <a:xfrm>
            <a:off x="3603625" y="3414712"/>
            <a:ext cx="314400" cy="314400"/>
          </a:xfrm>
          <a:prstGeom prst="rect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31" name="Google Shape;831;g8605423765_0_3394"/>
          <p:cNvSpPr txBox="1"/>
          <p:nvPr/>
        </p:nvSpPr>
        <p:spPr>
          <a:xfrm>
            <a:off x="5233987" y="3409950"/>
            <a:ext cx="314400" cy="314400"/>
          </a:xfrm>
          <a:prstGeom prst="rect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32" name="Google Shape;832;g8605423765_0_3394"/>
          <p:cNvSpPr/>
          <p:nvPr/>
        </p:nvSpPr>
        <p:spPr>
          <a:xfrm>
            <a:off x="1924050" y="4114800"/>
            <a:ext cx="304800" cy="304800"/>
          </a:xfrm>
          <a:prstGeom prst="ellipse">
            <a:avLst/>
          </a:prstGeom>
          <a:solidFill>
            <a:srgbClr val="C0C0C0"/>
          </a:solidFill>
          <a:ln w="19050" cap="flat" cmpd="sng">
            <a:solidFill>
              <a:srgbClr val="57705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33" name="Google Shape;833;g8605423765_0_3394"/>
          <p:cNvSpPr/>
          <p:nvPr/>
        </p:nvSpPr>
        <p:spPr>
          <a:xfrm>
            <a:off x="3422650" y="4114800"/>
            <a:ext cx="304800" cy="304800"/>
          </a:xfrm>
          <a:prstGeom prst="ellipse">
            <a:avLst/>
          </a:prstGeom>
          <a:solidFill>
            <a:srgbClr val="C0C0C0"/>
          </a:solidFill>
          <a:ln w="19050" cap="flat" cmpd="sng">
            <a:solidFill>
              <a:srgbClr val="57705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34" name="Google Shape;834;g8605423765_0_3394"/>
          <p:cNvSpPr/>
          <p:nvPr/>
        </p:nvSpPr>
        <p:spPr>
          <a:xfrm>
            <a:off x="4343400" y="4114800"/>
            <a:ext cx="304800" cy="304800"/>
          </a:xfrm>
          <a:prstGeom prst="ellipse">
            <a:avLst/>
          </a:prstGeom>
          <a:solidFill>
            <a:srgbClr val="C0C0C0"/>
          </a:solidFill>
          <a:ln w="19050" cap="flat" cmpd="sng">
            <a:solidFill>
              <a:srgbClr val="57705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35" name="Google Shape;835;g8605423765_0_3394"/>
          <p:cNvSpPr/>
          <p:nvPr/>
        </p:nvSpPr>
        <p:spPr>
          <a:xfrm>
            <a:off x="5334000" y="4114800"/>
            <a:ext cx="304800" cy="304800"/>
          </a:xfrm>
          <a:prstGeom prst="ellipse">
            <a:avLst/>
          </a:prstGeom>
          <a:solidFill>
            <a:srgbClr val="C0C0C0"/>
          </a:solidFill>
          <a:ln w="19050" cap="flat" cmpd="sng">
            <a:solidFill>
              <a:srgbClr val="57705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836" name="Google Shape;836;g8605423765_0_3394"/>
          <p:cNvCxnSpPr/>
          <p:nvPr/>
        </p:nvCxnSpPr>
        <p:spPr>
          <a:xfrm flipH="1">
            <a:off x="2076375" y="3562350"/>
            <a:ext cx="47700" cy="543000"/>
          </a:xfrm>
          <a:prstGeom prst="straightConnector1">
            <a:avLst/>
          </a:prstGeom>
          <a:noFill/>
          <a:ln w="19050" cap="flat" cmpd="sng">
            <a:solidFill>
              <a:srgbClr val="577052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cxnSp>
        <p:nvCxnSpPr>
          <p:cNvPr id="837" name="Google Shape;837;g8605423765_0_3394"/>
          <p:cNvCxnSpPr/>
          <p:nvPr/>
        </p:nvCxnSpPr>
        <p:spPr>
          <a:xfrm flipH="1">
            <a:off x="3579712" y="3576637"/>
            <a:ext cx="177900" cy="547800"/>
          </a:xfrm>
          <a:prstGeom prst="straightConnector1">
            <a:avLst/>
          </a:prstGeom>
          <a:noFill/>
          <a:ln w="19050" cap="flat" cmpd="sng">
            <a:solidFill>
              <a:srgbClr val="577052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cxnSp>
        <p:nvCxnSpPr>
          <p:cNvPr id="838" name="Google Shape;838;g8605423765_0_3394"/>
          <p:cNvCxnSpPr/>
          <p:nvPr/>
        </p:nvCxnSpPr>
        <p:spPr>
          <a:xfrm>
            <a:off x="5378450" y="3581400"/>
            <a:ext cx="108000" cy="523800"/>
          </a:xfrm>
          <a:prstGeom prst="straightConnector1">
            <a:avLst/>
          </a:prstGeom>
          <a:noFill/>
          <a:ln w="19050" cap="flat" cmpd="sng">
            <a:solidFill>
              <a:srgbClr val="577052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cxnSp>
        <p:nvCxnSpPr>
          <p:cNvPr id="839" name="Google Shape;839;g8605423765_0_3394"/>
          <p:cNvCxnSpPr/>
          <p:nvPr/>
        </p:nvCxnSpPr>
        <p:spPr>
          <a:xfrm rot="10800000">
            <a:off x="3736875" y="4267200"/>
            <a:ext cx="597000" cy="0"/>
          </a:xfrm>
          <a:prstGeom prst="straightConnector1">
            <a:avLst/>
          </a:prstGeom>
          <a:noFill/>
          <a:ln w="19050" cap="flat" cmpd="sng">
            <a:solidFill>
              <a:srgbClr val="577052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840" name="Google Shape;840;g8605423765_0_3394"/>
          <p:cNvCxnSpPr/>
          <p:nvPr/>
        </p:nvCxnSpPr>
        <p:spPr>
          <a:xfrm>
            <a:off x="2071687" y="4271962"/>
            <a:ext cx="266700" cy="911100"/>
          </a:xfrm>
          <a:prstGeom prst="straightConnector1">
            <a:avLst/>
          </a:prstGeom>
          <a:noFill/>
          <a:ln w="19050" cap="flat" cmpd="sng">
            <a:solidFill>
              <a:srgbClr val="577052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cxnSp>
        <p:nvCxnSpPr>
          <p:cNvPr id="841" name="Google Shape;841;g8605423765_0_3394"/>
          <p:cNvCxnSpPr/>
          <p:nvPr/>
        </p:nvCxnSpPr>
        <p:spPr>
          <a:xfrm rot="5400000">
            <a:off x="2856662" y="4463250"/>
            <a:ext cx="919200" cy="527100"/>
          </a:xfrm>
          <a:prstGeom prst="curvedConnector3">
            <a:avLst>
              <a:gd name="adj1" fmla="val 10781"/>
            </a:avLst>
          </a:prstGeom>
          <a:noFill/>
          <a:ln w="19050" cap="flat" cmpd="sng">
            <a:solidFill>
              <a:srgbClr val="577052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cxnSp>
        <p:nvCxnSpPr>
          <p:cNvPr id="842" name="Google Shape;842;g8605423765_0_3394"/>
          <p:cNvCxnSpPr/>
          <p:nvPr/>
        </p:nvCxnSpPr>
        <p:spPr>
          <a:xfrm rot="-5400000" flipH="1">
            <a:off x="4475100" y="4283138"/>
            <a:ext cx="919200" cy="877800"/>
          </a:xfrm>
          <a:prstGeom prst="curvedConnector3">
            <a:avLst>
              <a:gd name="adj1" fmla="val 10781"/>
            </a:avLst>
          </a:prstGeom>
          <a:noFill/>
          <a:ln w="19050" cap="flat" cmpd="sng">
            <a:solidFill>
              <a:srgbClr val="577052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cxnSp>
        <p:nvCxnSpPr>
          <p:cNvPr id="843" name="Google Shape;843;g8605423765_0_3394"/>
          <p:cNvCxnSpPr/>
          <p:nvPr/>
        </p:nvCxnSpPr>
        <p:spPr>
          <a:xfrm rot="-5400000" flipH="1">
            <a:off x="5230799" y="4522800"/>
            <a:ext cx="901800" cy="390600"/>
          </a:xfrm>
          <a:prstGeom prst="curvedConnector3">
            <a:avLst>
              <a:gd name="adj1" fmla="val 10799"/>
            </a:avLst>
          </a:prstGeom>
          <a:noFill/>
          <a:ln w="19050" cap="flat" cmpd="sng">
            <a:solidFill>
              <a:srgbClr val="577052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cxnSp>
        <p:nvCxnSpPr>
          <p:cNvPr id="844" name="Google Shape;844;g8605423765_0_3394"/>
          <p:cNvCxnSpPr/>
          <p:nvPr/>
        </p:nvCxnSpPr>
        <p:spPr>
          <a:xfrm>
            <a:off x="2447925" y="5414962"/>
            <a:ext cx="438300" cy="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845" name="Google Shape;845;g8605423765_0_3394"/>
          <p:cNvSpPr/>
          <p:nvPr/>
        </p:nvSpPr>
        <p:spPr>
          <a:xfrm>
            <a:off x="2767019" y="4395801"/>
            <a:ext cx="1082675" cy="1585913"/>
          </a:xfrm>
          <a:custGeom>
            <a:avLst/>
            <a:gdLst/>
            <a:ahLst/>
            <a:cxnLst/>
            <a:rect l="l" t="t" r="r" b="b"/>
            <a:pathLst>
              <a:path w="682" h="999" extrusionOk="0">
                <a:moveTo>
                  <a:pt x="0" y="706"/>
                </a:moveTo>
                <a:cubicBezTo>
                  <a:pt x="42" y="746"/>
                  <a:pt x="147" y="999"/>
                  <a:pt x="252" y="948"/>
                </a:cubicBezTo>
                <a:cubicBezTo>
                  <a:pt x="357" y="897"/>
                  <a:pt x="578" y="557"/>
                  <a:pt x="630" y="399"/>
                </a:cubicBezTo>
                <a:cubicBezTo>
                  <a:pt x="682" y="241"/>
                  <a:pt x="575" y="83"/>
                  <a:pt x="561" y="0"/>
                </a:cubicBezTo>
              </a:path>
            </a:pathLst>
          </a:custGeom>
          <a:noFill/>
          <a:ln w="19050" cap="flat" cmpd="sng">
            <a:solidFill>
              <a:srgbClr val="577052"/>
            </a:solidFill>
            <a:prstDash val="solid"/>
            <a:miter lim="524288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46" name="Google Shape;846;g8605423765_0_3394"/>
          <p:cNvSpPr/>
          <p:nvPr/>
        </p:nvSpPr>
        <p:spPr>
          <a:xfrm>
            <a:off x="1779587" y="4395787"/>
            <a:ext cx="790575" cy="1474788"/>
          </a:xfrm>
          <a:custGeom>
            <a:avLst/>
            <a:gdLst/>
            <a:ahLst/>
            <a:cxnLst/>
            <a:rect l="l" t="t" r="r" b="b"/>
            <a:pathLst>
              <a:path w="498" h="929" extrusionOk="0">
                <a:moveTo>
                  <a:pt x="498" y="721"/>
                </a:moveTo>
                <a:cubicBezTo>
                  <a:pt x="468" y="747"/>
                  <a:pt x="396" y="929"/>
                  <a:pt x="319" y="879"/>
                </a:cubicBezTo>
                <a:cubicBezTo>
                  <a:pt x="242" y="829"/>
                  <a:pt x="68" y="569"/>
                  <a:pt x="34" y="423"/>
                </a:cubicBezTo>
                <a:cubicBezTo>
                  <a:pt x="0" y="277"/>
                  <a:pt x="98" y="88"/>
                  <a:pt x="115" y="0"/>
                </a:cubicBezTo>
              </a:path>
            </a:pathLst>
          </a:custGeom>
          <a:noFill/>
          <a:ln w="19050" cap="flat" cmpd="sng">
            <a:solidFill>
              <a:srgbClr val="577052"/>
            </a:solidFill>
            <a:prstDash val="solid"/>
            <a:miter lim="524288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47" name="Google Shape;847;g8605423765_0_3394"/>
          <p:cNvSpPr/>
          <p:nvPr/>
        </p:nvSpPr>
        <p:spPr>
          <a:xfrm>
            <a:off x="5772150" y="5181600"/>
            <a:ext cx="219000" cy="446100"/>
          </a:xfrm>
          <a:prstGeom prst="rect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48" name="Google Shape;848;g8605423765_0_3394"/>
          <p:cNvSpPr txBox="1"/>
          <p:nvPr/>
        </p:nvSpPr>
        <p:spPr>
          <a:xfrm>
            <a:off x="5991225" y="5181600"/>
            <a:ext cx="314400" cy="446100"/>
          </a:xfrm>
          <a:prstGeom prst="rect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b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g8605423765_0_3394"/>
          <p:cNvSpPr/>
          <p:nvPr/>
        </p:nvSpPr>
        <p:spPr>
          <a:xfrm>
            <a:off x="5553075" y="5181600"/>
            <a:ext cx="219000" cy="446100"/>
          </a:xfrm>
          <a:prstGeom prst="rect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50" name="Google Shape;850;g8605423765_0_3394"/>
          <p:cNvSpPr/>
          <p:nvPr/>
        </p:nvSpPr>
        <p:spPr>
          <a:xfrm>
            <a:off x="5334000" y="5181600"/>
            <a:ext cx="219000" cy="446100"/>
          </a:xfrm>
          <a:prstGeom prst="rect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851" name="Google Shape;851;g8605423765_0_3394"/>
          <p:cNvCxnSpPr/>
          <p:nvPr/>
        </p:nvCxnSpPr>
        <p:spPr>
          <a:xfrm>
            <a:off x="5553075" y="5403850"/>
            <a:ext cx="438300" cy="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852" name="Google Shape;852;g8605423765_0_3394"/>
          <p:cNvCxnSpPr/>
          <p:nvPr/>
        </p:nvCxnSpPr>
        <p:spPr>
          <a:xfrm>
            <a:off x="5432425" y="5405437"/>
            <a:ext cx="114300" cy="5730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sp>
        <p:nvSpPr>
          <p:cNvPr id="853" name="Google Shape;853;g8605423765_0_3394"/>
          <p:cNvSpPr/>
          <p:nvPr/>
        </p:nvSpPr>
        <p:spPr>
          <a:xfrm>
            <a:off x="4424362" y="4410075"/>
            <a:ext cx="1219200" cy="1371600"/>
          </a:xfrm>
          <a:custGeom>
            <a:avLst/>
            <a:gdLst/>
            <a:ahLst/>
            <a:cxnLst/>
            <a:rect l="l" t="t" r="r" b="b"/>
            <a:pathLst>
              <a:path w="768" h="864" extrusionOk="0">
                <a:moveTo>
                  <a:pt x="768" y="696"/>
                </a:moveTo>
                <a:cubicBezTo>
                  <a:pt x="744" y="722"/>
                  <a:pt x="718" y="864"/>
                  <a:pt x="624" y="855"/>
                </a:cubicBezTo>
                <a:cubicBezTo>
                  <a:pt x="530" y="846"/>
                  <a:pt x="308" y="782"/>
                  <a:pt x="204" y="639"/>
                </a:cubicBezTo>
                <a:cubicBezTo>
                  <a:pt x="100" y="496"/>
                  <a:pt x="43" y="133"/>
                  <a:pt x="0" y="0"/>
                </a:cubicBezTo>
              </a:path>
            </a:pathLst>
          </a:custGeom>
          <a:noFill/>
          <a:ln w="19050" cap="flat" cmpd="sng">
            <a:solidFill>
              <a:srgbClr val="577052"/>
            </a:solidFill>
            <a:prstDash val="solid"/>
            <a:miter lim="524288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54" name="Google Shape;854;g8605423765_0_3394"/>
          <p:cNvSpPr/>
          <p:nvPr/>
        </p:nvSpPr>
        <p:spPr>
          <a:xfrm>
            <a:off x="5648332" y="4262451"/>
            <a:ext cx="906463" cy="1673225"/>
          </a:xfrm>
          <a:custGeom>
            <a:avLst/>
            <a:gdLst/>
            <a:ahLst/>
            <a:cxnLst/>
            <a:rect l="l" t="t" r="r" b="b"/>
            <a:pathLst>
              <a:path w="571" h="1054" extrusionOk="0">
                <a:moveTo>
                  <a:pt x="144" y="801"/>
                </a:moveTo>
                <a:cubicBezTo>
                  <a:pt x="181" y="836"/>
                  <a:pt x="305" y="1054"/>
                  <a:pt x="366" y="1011"/>
                </a:cubicBezTo>
                <a:cubicBezTo>
                  <a:pt x="427" y="968"/>
                  <a:pt x="571" y="711"/>
                  <a:pt x="510" y="543"/>
                </a:cubicBezTo>
                <a:cubicBezTo>
                  <a:pt x="449" y="375"/>
                  <a:pt x="106" y="113"/>
                  <a:pt x="0" y="0"/>
                </a:cubicBezTo>
              </a:path>
            </a:pathLst>
          </a:custGeom>
          <a:noFill/>
          <a:ln w="19050" cap="flat" cmpd="sng">
            <a:solidFill>
              <a:srgbClr val="577052"/>
            </a:solidFill>
            <a:prstDash val="solid"/>
            <a:miter lim="524288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855" name="Google Shape;855;g8605423765_0_3394"/>
          <p:cNvCxnSpPr/>
          <p:nvPr/>
        </p:nvCxnSpPr>
        <p:spPr>
          <a:xfrm>
            <a:off x="2228850" y="2514600"/>
            <a:ext cx="4553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856" name="Google Shape;856;g8605423765_0_3394"/>
          <p:cNvSpPr/>
          <p:nvPr/>
        </p:nvSpPr>
        <p:spPr>
          <a:xfrm>
            <a:off x="2507002" y="3722439"/>
            <a:ext cx="288500" cy="1568175"/>
          </a:xfrm>
          <a:custGeom>
            <a:avLst/>
            <a:gdLst/>
            <a:ahLst/>
            <a:cxnLst/>
            <a:rect l="l" t="t" r="r" b="b"/>
            <a:pathLst>
              <a:path w="11540" h="62727" extrusionOk="0">
                <a:moveTo>
                  <a:pt x="2650" y="62727"/>
                </a:moveTo>
                <a:cubicBezTo>
                  <a:pt x="2650" y="59193"/>
                  <a:pt x="1178" y="47856"/>
                  <a:pt x="2650" y="41524"/>
                </a:cubicBezTo>
                <a:cubicBezTo>
                  <a:pt x="4123" y="35193"/>
                  <a:pt x="11927" y="31659"/>
                  <a:pt x="11485" y="24738"/>
                </a:cubicBezTo>
                <a:cubicBezTo>
                  <a:pt x="11043" y="17817"/>
                  <a:pt x="1914" y="4123"/>
                  <a:pt x="0" y="0"/>
                </a:cubicBezTo>
              </a:path>
            </a:pathLst>
          </a:custGeom>
          <a:noFill/>
          <a:ln w="19050" cap="flat" cmpd="sng">
            <a:solidFill>
              <a:srgbClr val="98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7" name="Google Shape;857;g8605423765_0_3394"/>
          <p:cNvSpPr/>
          <p:nvPr/>
        </p:nvSpPr>
        <p:spPr>
          <a:xfrm>
            <a:off x="2783077" y="3578889"/>
            <a:ext cx="784100" cy="1722775"/>
          </a:xfrm>
          <a:custGeom>
            <a:avLst/>
            <a:gdLst/>
            <a:ahLst/>
            <a:cxnLst/>
            <a:rect l="l" t="t" r="r" b="b"/>
            <a:pathLst>
              <a:path w="31364" h="68911" extrusionOk="0">
                <a:moveTo>
                  <a:pt x="0" y="68911"/>
                </a:moveTo>
                <a:cubicBezTo>
                  <a:pt x="663" y="64862"/>
                  <a:pt x="2062" y="52420"/>
                  <a:pt x="3976" y="44616"/>
                </a:cubicBezTo>
                <a:cubicBezTo>
                  <a:pt x="5890" y="36812"/>
                  <a:pt x="6920" y="29523"/>
                  <a:pt x="11485" y="22087"/>
                </a:cubicBezTo>
                <a:cubicBezTo>
                  <a:pt x="16050" y="14651"/>
                  <a:pt x="28051" y="3681"/>
                  <a:pt x="31364" y="0"/>
                </a:cubicBezTo>
              </a:path>
            </a:pathLst>
          </a:custGeom>
          <a:noFill/>
          <a:ln w="19050" cap="flat" cmpd="sng">
            <a:solidFill>
              <a:srgbClr val="98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858;g8605423765_0_3394"/>
          <p:cNvSpPr/>
          <p:nvPr/>
        </p:nvSpPr>
        <p:spPr>
          <a:xfrm>
            <a:off x="4075175" y="3744539"/>
            <a:ext cx="1579200" cy="1568175"/>
          </a:xfrm>
          <a:custGeom>
            <a:avLst/>
            <a:gdLst/>
            <a:ahLst/>
            <a:cxnLst/>
            <a:rect l="l" t="t" r="r" b="b"/>
            <a:pathLst>
              <a:path w="63168" h="62727" extrusionOk="0">
                <a:moveTo>
                  <a:pt x="63168" y="62727"/>
                </a:moveTo>
                <a:cubicBezTo>
                  <a:pt x="62506" y="59267"/>
                  <a:pt x="62432" y="48812"/>
                  <a:pt x="59193" y="41965"/>
                </a:cubicBezTo>
                <a:cubicBezTo>
                  <a:pt x="55954" y="35118"/>
                  <a:pt x="47781" y="26872"/>
                  <a:pt x="43732" y="21645"/>
                </a:cubicBezTo>
                <a:cubicBezTo>
                  <a:pt x="39683" y="16418"/>
                  <a:pt x="39903" y="12737"/>
                  <a:pt x="34897" y="10602"/>
                </a:cubicBezTo>
                <a:cubicBezTo>
                  <a:pt x="29891" y="8467"/>
                  <a:pt x="19510" y="10602"/>
                  <a:pt x="13694" y="8835"/>
                </a:cubicBezTo>
                <a:cubicBezTo>
                  <a:pt x="7878" y="7068"/>
                  <a:pt x="2282" y="1473"/>
                  <a:pt x="0" y="0"/>
                </a:cubicBezTo>
              </a:path>
            </a:pathLst>
          </a:custGeom>
          <a:noFill/>
          <a:ln w="19050" cap="flat" cmpd="sng">
            <a:solidFill>
              <a:srgbClr val="98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9" name="Google Shape;859;g8605423765_0_3394"/>
          <p:cNvSpPr/>
          <p:nvPr/>
        </p:nvSpPr>
        <p:spPr>
          <a:xfrm>
            <a:off x="5831076" y="3744539"/>
            <a:ext cx="542500" cy="1568175"/>
          </a:xfrm>
          <a:custGeom>
            <a:avLst/>
            <a:gdLst/>
            <a:ahLst/>
            <a:cxnLst/>
            <a:rect l="l" t="t" r="r" b="b"/>
            <a:pathLst>
              <a:path w="21700" h="62727" extrusionOk="0">
                <a:moveTo>
                  <a:pt x="2651" y="62727"/>
                </a:moveTo>
                <a:cubicBezTo>
                  <a:pt x="5817" y="57794"/>
                  <a:pt x="22087" y="43585"/>
                  <a:pt x="21645" y="33130"/>
                </a:cubicBezTo>
                <a:cubicBezTo>
                  <a:pt x="21203" y="22676"/>
                  <a:pt x="3608" y="5522"/>
                  <a:pt x="0" y="0"/>
                </a:cubicBezTo>
              </a:path>
            </a:pathLst>
          </a:custGeom>
          <a:noFill/>
          <a:ln w="19050" cap="flat" cmpd="sng">
            <a:solidFill>
              <a:srgbClr val="98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g8605423765_0_3266"/>
          <p:cNvSpPr txBox="1"/>
          <p:nvPr/>
        </p:nvSpPr>
        <p:spPr>
          <a:xfrm>
            <a:off x="395640" y="274680"/>
            <a:ext cx="6120300" cy="8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IN" sz="3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Adjacency List Ex-3 </a:t>
            </a:r>
            <a:endParaRPr sz="3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66" name="Google Shape;866;g8605423765_0_326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2401" y="2038680"/>
            <a:ext cx="8839202" cy="3929442"/>
          </a:xfrm>
          <a:prstGeom prst="rect">
            <a:avLst/>
          </a:prstGeom>
          <a:noFill/>
          <a:ln>
            <a:noFill/>
          </a:ln>
        </p:spPr>
      </p:pic>
      <p:sp>
        <p:nvSpPr>
          <p:cNvPr id="867" name="Google Shape;867;g8605423765_0_3266"/>
          <p:cNvSpPr txBox="1"/>
          <p:nvPr/>
        </p:nvSpPr>
        <p:spPr>
          <a:xfrm>
            <a:off x="334750" y="5112800"/>
            <a:ext cx="6360900" cy="74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IN" sz="1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Simple representation of an Adjacency List. </a:t>
            </a:r>
            <a:endParaRPr sz="16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g8605423765_0_3272"/>
          <p:cNvSpPr txBox="1"/>
          <p:nvPr/>
        </p:nvSpPr>
        <p:spPr>
          <a:xfrm>
            <a:off x="395640" y="274680"/>
            <a:ext cx="6120300" cy="8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IN" sz="3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Performance Review</a:t>
            </a:r>
            <a:endParaRPr sz="3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74" name="Google Shape;874;g8605423765_0_3272"/>
          <p:cNvGrpSpPr/>
          <p:nvPr/>
        </p:nvGrpSpPr>
        <p:grpSpPr>
          <a:xfrm>
            <a:off x="457200" y="1600200"/>
            <a:ext cx="8096250" cy="4762500"/>
            <a:chOff x="528" y="1008"/>
            <a:chExt cx="5100" cy="3000"/>
          </a:xfrm>
        </p:grpSpPr>
        <p:sp>
          <p:nvSpPr>
            <p:cNvPr id="875" name="Google Shape;875;g8605423765_0_3272"/>
            <p:cNvSpPr txBox="1"/>
            <p:nvPr/>
          </p:nvSpPr>
          <p:spPr>
            <a:xfrm>
              <a:off x="4512" y="1862"/>
              <a:ext cx="9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imes New Roman"/>
                <a:buNone/>
              </a:pPr>
              <a:r>
                <a:rPr lang="en-IN" sz="24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n</a:t>
              </a:r>
              <a:r>
                <a:rPr lang="en-IN" sz="2400" b="0" i="0" u="none" strike="noStrike" cap="none" baseline="30000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" name="Google Shape;876;g8605423765_0_3272"/>
            <p:cNvSpPr txBox="1"/>
            <p:nvPr/>
          </p:nvSpPr>
          <p:spPr>
            <a:xfrm>
              <a:off x="2832" y="1862"/>
              <a:ext cx="18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imes New Roman"/>
                <a:buNone/>
              </a:pPr>
              <a:r>
                <a:rPr lang="en-IN" sz="24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n </a:t>
              </a:r>
              <a:r>
                <a:rPr lang="en-IN" sz="2400" b="0" i="0" u="none" strike="noStrike" cap="none">
                  <a:solidFill>
                    <a:srgbClr val="40458C"/>
                  </a:solidFill>
                  <a:latin typeface="Noto Sans Symbols"/>
                  <a:ea typeface="Noto Sans Symbols"/>
                  <a:cs typeface="Noto Sans Symbols"/>
                  <a:sym typeface="Noto Sans Symbols"/>
                </a:rPr>
                <a:t>+</a:t>
              </a:r>
              <a:r>
                <a:rPr lang="en-IN" sz="24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 m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" name="Google Shape;877;g8605423765_0_3272"/>
            <p:cNvSpPr txBox="1"/>
            <p:nvPr/>
          </p:nvSpPr>
          <p:spPr>
            <a:xfrm>
              <a:off x="2241" y="1862"/>
              <a:ext cx="6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imes New Roman"/>
                <a:buNone/>
              </a:pPr>
              <a:r>
                <a:rPr lang="en-IN" sz="22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n </a:t>
              </a:r>
              <a:r>
                <a:rPr lang="en-IN" sz="2200" b="0" i="0" u="none" strike="noStrike" cap="none">
                  <a:solidFill>
                    <a:srgbClr val="40458C"/>
                  </a:solidFill>
                  <a:latin typeface="Noto Sans Symbols"/>
                  <a:ea typeface="Noto Sans Symbols"/>
                  <a:cs typeface="Noto Sans Symbols"/>
                  <a:sym typeface="Noto Sans Symbols"/>
                </a:rPr>
                <a:t>+</a:t>
              </a:r>
              <a:r>
                <a:rPr lang="en-IN" sz="22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 m</a:t>
              </a:r>
              <a:endPara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" name="Google Shape;878;g8605423765_0_3272"/>
            <p:cNvSpPr txBox="1"/>
            <p:nvPr/>
          </p:nvSpPr>
          <p:spPr>
            <a:xfrm>
              <a:off x="528" y="1862"/>
              <a:ext cx="18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ahoma"/>
                <a:buNone/>
              </a:pPr>
              <a:r>
                <a:rPr lang="en-IN" sz="24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Space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" name="Google Shape;879;g8605423765_0_3272"/>
            <p:cNvSpPr txBox="1"/>
            <p:nvPr/>
          </p:nvSpPr>
          <p:spPr>
            <a:xfrm>
              <a:off x="4512" y="3312"/>
              <a:ext cx="9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imes New Roman"/>
                <a:buNone/>
              </a:pPr>
              <a:r>
                <a:rPr lang="en-IN" sz="24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n</a:t>
              </a:r>
              <a:r>
                <a:rPr lang="en-IN" sz="2400" b="0" i="0" u="none" strike="noStrike" cap="none" baseline="30000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" name="Google Shape;880;g8605423765_0_3272"/>
            <p:cNvSpPr txBox="1"/>
            <p:nvPr/>
          </p:nvSpPr>
          <p:spPr>
            <a:xfrm>
              <a:off x="2832" y="3312"/>
              <a:ext cx="18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imes New Roman"/>
                <a:buNone/>
              </a:pP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deg(</a:t>
              </a:r>
              <a:r>
                <a:rPr lang="en-IN" sz="24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v</a:t>
              </a: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)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" name="Google Shape;881;g8605423765_0_3272"/>
            <p:cNvSpPr txBox="1"/>
            <p:nvPr/>
          </p:nvSpPr>
          <p:spPr>
            <a:xfrm>
              <a:off x="2241" y="3312"/>
              <a:ext cx="6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imes New Roman"/>
                <a:buNone/>
              </a:pPr>
              <a:r>
                <a:rPr lang="en-IN" sz="24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m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" name="Google Shape;882;g8605423765_0_3272"/>
            <p:cNvSpPr txBox="1"/>
            <p:nvPr/>
          </p:nvSpPr>
          <p:spPr>
            <a:xfrm>
              <a:off x="528" y="3312"/>
              <a:ext cx="18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BE2D00"/>
                </a:buClr>
                <a:buSzPts val="2400"/>
                <a:buFont typeface="Tahoma"/>
                <a:buNone/>
              </a:pPr>
              <a:r>
                <a:rPr lang="en-IN" sz="2400" b="0" i="0" u="none" strike="noStrike" cap="none">
                  <a:solidFill>
                    <a:srgbClr val="BE2D00"/>
                  </a:solidFill>
                  <a:latin typeface="Tahoma"/>
                  <a:ea typeface="Tahoma"/>
                  <a:cs typeface="Tahoma"/>
                  <a:sym typeface="Tahoma"/>
                </a:rPr>
                <a:t>removeVertex</a:t>
              </a:r>
              <a:r>
                <a:rPr lang="en-IN" sz="24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(</a:t>
              </a:r>
              <a:r>
                <a:rPr lang="en-IN" sz="24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v</a:t>
              </a:r>
              <a:r>
                <a:rPr lang="en-IN" sz="24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)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" name="Google Shape;883;g8605423765_0_3272"/>
            <p:cNvSpPr txBox="1"/>
            <p:nvPr/>
          </p:nvSpPr>
          <p:spPr>
            <a:xfrm>
              <a:off x="4512" y="3022"/>
              <a:ext cx="9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imes New Roman"/>
                <a:buNone/>
              </a:pP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" name="Google Shape;884;g8605423765_0_3272"/>
            <p:cNvSpPr txBox="1"/>
            <p:nvPr/>
          </p:nvSpPr>
          <p:spPr>
            <a:xfrm>
              <a:off x="2832" y="3022"/>
              <a:ext cx="18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imes New Roman"/>
                <a:buNone/>
              </a:pP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" name="Google Shape;885;g8605423765_0_3272"/>
            <p:cNvSpPr txBox="1"/>
            <p:nvPr/>
          </p:nvSpPr>
          <p:spPr>
            <a:xfrm>
              <a:off x="2241" y="3022"/>
              <a:ext cx="6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imes New Roman"/>
                <a:buNone/>
              </a:pP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" name="Google Shape;886;g8605423765_0_3272"/>
            <p:cNvSpPr txBox="1"/>
            <p:nvPr/>
          </p:nvSpPr>
          <p:spPr>
            <a:xfrm>
              <a:off x="528" y="3022"/>
              <a:ext cx="18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BE2D00"/>
                </a:buClr>
                <a:buSzPts val="2400"/>
                <a:buFont typeface="Tahoma"/>
                <a:buNone/>
              </a:pPr>
              <a:r>
                <a:rPr lang="en-IN" sz="2400" b="0" i="0" u="none" strike="noStrike" cap="none">
                  <a:solidFill>
                    <a:srgbClr val="BE2D00"/>
                  </a:solidFill>
                  <a:latin typeface="Tahoma"/>
                  <a:ea typeface="Tahoma"/>
                  <a:cs typeface="Tahoma"/>
                  <a:sym typeface="Tahoma"/>
                </a:rPr>
                <a:t>insertEdge</a:t>
              </a:r>
              <a:r>
                <a:rPr lang="en-IN" sz="24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(</a:t>
              </a:r>
              <a:r>
                <a:rPr lang="en-IN" sz="24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v, w, o</a:t>
              </a:r>
              <a:r>
                <a:rPr lang="en-IN" sz="24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)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" name="Google Shape;887;g8605423765_0_3272"/>
            <p:cNvSpPr txBox="1"/>
            <p:nvPr/>
          </p:nvSpPr>
          <p:spPr>
            <a:xfrm>
              <a:off x="4512" y="2735"/>
              <a:ext cx="9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imes New Roman"/>
                <a:buNone/>
              </a:pPr>
              <a:r>
                <a:rPr lang="en-IN" sz="24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n</a:t>
              </a:r>
              <a:r>
                <a:rPr lang="en-IN" sz="2400" b="0" i="0" u="none" strike="noStrike" cap="none" baseline="30000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" name="Google Shape;888;g8605423765_0_3272"/>
            <p:cNvSpPr txBox="1"/>
            <p:nvPr/>
          </p:nvSpPr>
          <p:spPr>
            <a:xfrm>
              <a:off x="2832" y="2735"/>
              <a:ext cx="18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imes New Roman"/>
                <a:buNone/>
              </a:pP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" name="Google Shape;889;g8605423765_0_3272"/>
            <p:cNvSpPr txBox="1"/>
            <p:nvPr/>
          </p:nvSpPr>
          <p:spPr>
            <a:xfrm>
              <a:off x="2241" y="2735"/>
              <a:ext cx="6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imes New Roman"/>
                <a:buNone/>
              </a:pP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" name="Google Shape;890;g8605423765_0_3272"/>
            <p:cNvSpPr txBox="1"/>
            <p:nvPr/>
          </p:nvSpPr>
          <p:spPr>
            <a:xfrm>
              <a:off x="528" y="2735"/>
              <a:ext cx="18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BE2D00"/>
                </a:buClr>
                <a:buSzPts val="2400"/>
                <a:buFont typeface="Tahoma"/>
                <a:buNone/>
              </a:pPr>
              <a:r>
                <a:rPr lang="en-IN" sz="2400" b="0" i="0" u="none" strike="noStrike" cap="none">
                  <a:solidFill>
                    <a:srgbClr val="BE2D00"/>
                  </a:solidFill>
                  <a:latin typeface="Tahoma"/>
                  <a:ea typeface="Tahoma"/>
                  <a:cs typeface="Tahoma"/>
                  <a:sym typeface="Tahoma"/>
                </a:rPr>
                <a:t>insertVertex</a:t>
              </a:r>
              <a:r>
                <a:rPr lang="en-IN" sz="24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(</a:t>
              </a:r>
              <a:r>
                <a:rPr lang="en-IN" sz="24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o</a:t>
              </a:r>
              <a:r>
                <a:rPr lang="en-IN" sz="24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)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" name="Google Shape;891;g8605423765_0_3272"/>
            <p:cNvSpPr txBox="1"/>
            <p:nvPr/>
          </p:nvSpPr>
          <p:spPr>
            <a:xfrm>
              <a:off x="4512" y="3600"/>
              <a:ext cx="9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imes New Roman"/>
                <a:buNone/>
              </a:pP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" name="Google Shape;892;g8605423765_0_3272"/>
            <p:cNvSpPr txBox="1"/>
            <p:nvPr/>
          </p:nvSpPr>
          <p:spPr>
            <a:xfrm>
              <a:off x="2832" y="3600"/>
              <a:ext cx="18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imes New Roman"/>
                <a:buNone/>
              </a:pP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" name="Google Shape;893;g8605423765_0_3272"/>
            <p:cNvSpPr txBox="1"/>
            <p:nvPr/>
          </p:nvSpPr>
          <p:spPr>
            <a:xfrm>
              <a:off x="2241" y="3600"/>
              <a:ext cx="6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imes New Roman"/>
                <a:buNone/>
              </a:pP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" name="Google Shape;894;g8605423765_0_3272"/>
            <p:cNvSpPr txBox="1"/>
            <p:nvPr/>
          </p:nvSpPr>
          <p:spPr>
            <a:xfrm>
              <a:off x="528" y="3600"/>
              <a:ext cx="18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BE2D00"/>
                </a:buClr>
                <a:buSzPts val="2400"/>
                <a:buFont typeface="Tahoma"/>
                <a:buNone/>
              </a:pPr>
              <a:r>
                <a:rPr lang="en-IN" sz="2400" b="0" i="0" u="none" strike="noStrike" cap="none">
                  <a:solidFill>
                    <a:srgbClr val="BE2D00"/>
                  </a:solidFill>
                  <a:latin typeface="Tahoma"/>
                  <a:ea typeface="Tahoma"/>
                  <a:cs typeface="Tahoma"/>
                  <a:sym typeface="Tahoma"/>
                </a:rPr>
                <a:t>removeEdge</a:t>
              </a:r>
              <a:r>
                <a:rPr lang="en-IN" sz="24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(</a:t>
              </a:r>
              <a:r>
                <a:rPr lang="en-IN" sz="24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e</a:t>
              </a:r>
              <a:r>
                <a:rPr lang="en-IN" sz="24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)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" name="Google Shape;895;g8605423765_0_3272"/>
            <p:cNvSpPr txBox="1"/>
            <p:nvPr/>
          </p:nvSpPr>
          <p:spPr>
            <a:xfrm>
              <a:off x="4512" y="2448"/>
              <a:ext cx="9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imes New Roman"/>
                <a:buNone/>
              </a:pP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" name="Google Shape;896;g8605423765_0_3272"/>
            <p:cNvSpPr txBox="1"/>
            <p:nvPr/>
          </p:nvSpPr>
          <p:spPr>
            <a:xfrm>
              <a:off x="2832" y="2448"/>
              <a:ext cx="18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imes New Roman"/>
                <a:buNone/>
              </a:pP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min(deg(</a:t>
              </a:r>
              <a:r>
                <a:rPr lang="en-IN" sz="24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v</a:t>
              </a: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), deg(</a:t>
              </a:r>
              <a:r>
                <a:rPr lang="en-IN" sz="24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w</a:t>
              </a: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))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" name="Google Shape;897;g8605423765_0_3272"/>
            <p:cNvSpPr txBox="1"/>
            <p:nvPr/>
          </p:nvSpPr>
          <p:spPr>
            <a:xfrm>
              <a:off x="2241" y="2448"/>
              <a:ext cx="6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imes New Roman"/>
                <a:buNone/>
              </a:pPr>
              <a:r>
                <a:rPr lang="en-IN" sz="24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m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" name="Google Shape;898;g8605423765_0_3272"/>
            <p:cNvSpPr txBox="1"/>
            <p:nvPr/>
          </p:nvSpPr>
          <p:spPr>
            <a:xfrm>
              <a:off x="528" y="2448"/>
              <a:ext cx="18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BE2D00"/>
                </a:buClr>
                <a:buSzPts val="2400"/>
                <a:buFont typeface="Tahoma"/>
                <a:buNone/>
              </a:pPr>
              <a:r>
                <a:rPr lang="en-IN" sz="2400" b="0" i="0" u="none" strike="noStrike" cap="none">
                  <a:solidFill>
                    <a:srgbClr val="BE2D00"/>
                  </a:solidFill>
                  <a:latin typeface="Tahoma"/>
                  <a:ea typeface="Tahoma"/>
                  <a:cs typeface="Tahoma"/>
                  <a:sym typeface="Tahoma"/>
                </a:rPr>
                <a:t>areAdjacent </a:t>
              </a:r>
              <a:r>
                <a:rPr lang="en-IN" sz="24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(</a:t>
              </a:r>
              <a:r>
                <a:rPr lang="en-IN" sz="24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v, w</a:t>
              </a:r>
              <a:r>
                <a:rPr lang="en-IN" sz="24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)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" name="Google Shape;899;g8605423765_0_3272"/>
            <p:cNvSpPr txBox="1"/>
            <p:nvPr/>
          </p:nvSpPr>
          <p:spPr>
            <a:xfrm>
              <a:off x="4512" y="2160"/>
              <a:ext cx="9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imes New Roman"/>
                <a:buNone/>
              </a:pPr>
              <a:r>
                <a:rPr lang="en-IN" sz="24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n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" name="Google Shape;900;g8605423765_0_3272"/>
            <p:cNvSpPr txBox="1"/>
            <p:nvPr/>
          </p:nvSpPr>
          <p:spPr>
            <a:xfrm>
              <a:off x="2832" y="2160"/>
              <a:ext cx="18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imes New Roman"/>
                <a:buNone/>
              </a:pP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deg(</a:t>
              </a:r>
              <a:r>
                <a:rPr lang="en-IN" sz="24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v</a:t>
              </a: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)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" name="Google Shape;901;g8605423765_0_3272"/>
            <p:cNvSpPr txBox="1"/>
            <p:nvPr/>
          </p:nvSpPr>
          <p:spPr>
            <a:xfrm>
              <a:off x="2241" y="2160"/>
              <a:ext cx="6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imes New Roman"/>
                <a:buNone/>
              </a:pPr>
              <a:r>
                <a:rPr lang="en-IN" sz="24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m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" name="Google Shape;902;g8605423765_0_3272"/>
            <p:cNvSpPr txBox="1"/>
            <p:nvPr/>
          </p:nvSpPr>
          <p:spPr>
            <a:xfrm>
              <a:off x="528" y="2160"/>
              <a:ext cx="18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BE2D00"/>
                </a:buClr>
                <a:buSzPts val="2400"/>
                <a:buFont typeface="Tahoma"/>
                <a:buNone/>
              </a:pPr>
              <a:r>
                <a:rPr lang="en-IN" sz="2400" b="0" i="0" u="none" strike="noStrike" cap="none">
                  <a:solidFill>
                    <a:srgbClr val="BE2D00"/>
                  </a:solidFill>
                  <a:latin typeface="Tahoma"/>
                  <a:ea typeface="Tahoma"/>
                  <a:cs typeface="Tahoma"/>
                  <a:sym typeface="Tahoma"/>
                </a:rPr>
                <a:t>incidentEdges</a:t>
              </a:r>
              <a:r>
                <a:rPr lang="en-IN" sz="24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(</a:t>
              </a:r>
              <a:r>
                <a:rPr lang="en-IN" sz="24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v</a:t>
              </a:r>
              <a:r>
                <a:rPr lang="en-IN" sz="24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)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" name="Google Shape;903;g8605423765_0_3272"/>
            <p:cNvSpPr txBox="1"/>
            <p:nvPr/>
          </p:nvSpPr>
          <p:spPr>
            <a:xfrm>
              <a:off x="4512" y="1008"/>
              <a:ext cx="900" cy="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ahoma"/>
                <a:buNone/>
              </a:pPr>
              <a:r>
                <a:rPr lang="en-IN" sz="21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Adjacency Matrix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" name="Google Shape;904;g8605423765_0_3272"/>
            <p:cNvSpPr txBox="1"/>
            <p:nvPr/>
          </p:nvSpPr>
          <p:spPr>
            <a:xfrm>
              <a:off x="2832" y="1008"/>
              <a:ext cx="1800" cy="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ahoma"/>
                <a:buNone/>
              </a:pPr>
              <a:r>
                <a:rPr lang="en-IN" sz="24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Adjacency</a:t>
              </a:r>
              <a:br>
                <a:rPr lang="en-IN" sz="24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</a:br>
              <a:r>
                <a:rPr lang="en-IN" sz="24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List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5" name="Google Shape;905;g8605423765_0_3272"/>
            <p:cNvSpPr txBox="1"/>
            <p:nvPr/>
          </p:nvSpPr>
          <p:spPr>
            <a:xfrm>
              <a:off x="2241" y="1008"/>
              <a:ext cx="600" cy="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ahoma"/>
                <a:buNone/>
              </a:pPr>
              <a:r>
                <a:rPr lang="en-IN" sz="24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Edge</a:t>
              </a:r>
              <a:br>
                <a:rPr lang="en-IN" sz="24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</a:br>
              <a:r>
                <a:rPr lang="en-IN" sz="24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List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" name="Google Shape;906;g8605423765_0_3272"/>
            <p:cNvSpPr txBox="1"/>
            <p:nvPr/>
          </p:nvSpPr>
          <p:spPr>
            <a:xfrm>
              <a:off x="528" y="1008"/>
              <a:ext cx="1800" cy="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1800"/>
                <a:buFont typeface="Times New Roman"/>
                <a:buChar char="•"/>
              </a:pPr>
              <a:r>
                <a:rPr lang="en-IN" sz="18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 n</a:t>
              </a:r>
              <a:r>
                <a:rPr lang="en-IN" sz="18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 vertices, </a:t>
              </a:r>
              <a:r>
                <a:rPr lang="en-IN" sz="18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m</a:t>
              </a:r>
              <a:r>
                <a:rPr lang="en-IN" sz="18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 edges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360"/>
                </a:spcBef>
                <a:spcAft>
                  <a:spcPts val="0"/>
                </a:spcAft>
                <a:buClr>
                  <a:srgbClr val="40458C"/>
                </a:buClr>
                <a:buSzPts val="1800"/>
                <a:buFont typeface="Tahoma"/>
                <a:buChar char="•"/>
              </a:pPr>
              <a:r>
                <a:rPr lang="en-IN" sz="18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 no parallel edges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360"/>
                </a:spcBef>
                <a:spcAft>
                  <a:spcPts val="0"/>
                </a:spcAft>
                <a:buClr>
                  <a:srgbClr val="40458C"/>
                </a:buClr>
                <a:buSzPts val="1800"/>
                <a:buFont typeface="Tahoma"/>
                <a:buChar char="•"/>
              </a:pPr>
              <a:r>
                <a:rPr lang="en-IN" sz="18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 no self-loops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360"/>
                </a:spcBef>
                <a:spcAft>
                  <a:spcPts val="0"/>
                </a:spcAft>
                <a:buClr>
                  <a:srgbClr val="40458C"/>
                </a:buClr>
                <a:buSzPts val="1800"/>
                <a:buFont typeface="Tahoma"/>
                <a:buChar char="•"/>
              </a:pPr>
              <a:r>
                <a:rPr lang="en-IN" sz="18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 Bounds are “big-Oh”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907" name="Google Shape;907;g8605423765_0_3272"/>
            <p:cNvCxnSpPr/>
            <p:nvPr/>
          </p:nvCxnSpPr>
          <p:spPr>
            <a:xfrm>
              <a:off x="528" y="1008"/>
              <a:ext cx="5100" cy="0"/>
            </a:xfrm>
            <a:prstGeom prst="straightConnector1">
              <a:avLst/>
            </a:prstGeom>
            <a:noFill/>
            <a:ln w="28575" cap="sq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908" name="Google Shape;908;g8605423765_0_3272"/>
            <p:cNvCxnSpPr/>
            <p:nvPr/>
          </p:nvCxnSpPr>
          <p:spPr>
            <a:xfrm>
              <a:off x="528" y="1862"/>
              <a:ext cx="5100" cy="0"/>
            </a:xfrm>
            <a:prstGeom prst="straightConnector1">
              <a:avLst/>
            </a:prstGeom>
            <a:noFill/>
            <a:ln w="12700" cap="flat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909" name="Google Shape;909;g8605423765_0_3272"/>
            <p:cNvCxnSpPr/>
            <p:nvPr/>
          </p:nvCxnSpPr>
          <p:spPr>
            <a:xfrm>
              <a:off x="528" y="2448"/>
              <a:ext cx="5100" cy="0"/>
            </a:xfrm>
            <a:prstGeom prst="straightConnector1">
              <a:avLst/>
            </a:prstGeom>
            <a:noFill/>
            <a:ln w="12700" cap="flat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910" name="Google Shape;910;g8605423765_0_3272"/>
            <p:cNvCxnSpPr/>
            <p:nvPr/>
          </p:nvCxnSpPr>
          <p:spPr>
            <a:xfrm>
              <a:off x="528" y="2735"/>
              <a:ext cx="5100" cy="0"/>
            </a:xfrm>
            <a:prstGeom prst="straightConnector1">
              <a:avLst/>
            </a:prstGeom>
            <a:noFill/>
            <a:ln w="12700" cap="flat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911" name="Google Shape;911;g8605423765_0_3272"/>
            <p:cNvCxnSpPr/>
            <p:nvPr/>
          </p:nvCxnSpPr>
          <p:spPr>
            <a:xfrm>
              <a:off x="528" y="3888"/>
              <a:ext cx="5100" cy="0"/>
            </a:xfrm>
            <a:prstGeom prst="straightConnector1">
              <a:avLst/>
            </a:prstGeom>
            <a:noFill/>
            <a:ln w="28575" cap="sq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912" name="Google Shape;912;g8605423765_0_3272"/>
            <p:cNvCxnSpPr/>
            <p:nvPr/>
          </p:nvCxnSpPr>
          <p:spPr>
            <a:xfrm>
              <a:off x="528" y="1008"/>
              <a:ext cx="0" cy="3000"/>
            </a:xfrm>
            <a:prstGeom prst="straightConnector1">
              <a:avLst/>
            </a:prstGeom>
            <a:noFill/>
            <a:ln w="28575" cap="sq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913" name="Google Shape;913;g8605423765_0_3272"/>
            <p:cNvCxnSpPr/>
            <p:nvPr/>
          </p:nvCxnSpPr>
          <p:spPr>
            <a:xfrm>
              <a:off x="2241" y="1008"/>
              <a:ext cx="0" cy="3000"/>
            </a:xfrm>
            <a:prstGeom prst="straightConnector1">
              <a:avLst/>
            </a:prstGeom>
            <a:noFill/>
            <a:ln w="12700" cap="flat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914" name="Google Shape;914;g8605423765_0_3272"/>
            <p:cNvCxnSpPr/>
            <p:nvPr/>
          </p:nvCxnSpPr>
          <p:spPr>
            <a:xfrm>
              <a:off x="2832" y="1008"/>
              <a:ext cx="0" cy="3000"/>
            </a:xfrm>
            <a:prstGeom prst="straightConnector1">
              <a:avLst/>
            </a:prstGeom>
            <a:noFill/>
            <a:ln w="12700" cap="flat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915" name="Google Shape;915;g8605423765_0_3272"/>
            <p:cNvCxnSpPr/>
            <p:nvPr/>
          </p:nvCxnSpPr>
          <p:spPr>
            <a:xfrm>
              <a:off x="4512" y="1008"/>
              <a:ext cx="0" cy="3000"/>
            </a:xfrm>
            <a:prstGeom prst="straightConnector1">
              <a:avLst/>
            </a:prstGeom>
            <a:noFill/>
            <a:ln w="12700" cap="flat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916" name="Google Shape;916;g8605423765_0_3272"/>
            <p:cNvCxnSpPr/>
            <p:nvPr/>
          </p:nvCxnSpPr>
          <p:spPr>
            <a:xfrm>
              <a:off x="5520" y="1008"/>
              <a:ext cx="0" cy="3000"/>
            </a:xfrm>
            <a:prstGeom prst="straightConnector1">
              <a:avLst/>
            </a:prstGeom>
            <a:noFill/>
            <a:ln w="28575" cap="sq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917" name="Google Shape;917;g8605423765_0_3272"/>
            <p:cNvCxnSpPr/>
            <p:nvPr/>
          </p:nvCxnSpPr>
          <p:spPr>
            <a:xfrm>
              <a:off x="528" y="3022"/>
              <a:ext cx="5100" cy="0"/>
            </a:xfrm>
            <a:prstGeom prst="straightConnector1">
              <a:avLst/>
            </a:prstGeom>
            <a:noFill/>
            <a:ln w="12700" cap="flat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918" name="Google Shape;918;g8605423765_0_3272"/>
            <p:cNvCxnSpPr/>
            <p:nvPr/>
          </p:nvCxnSpPr>
          <p:spPr>
            <a:xfrm>
              <a:off x="528" y="3312"/>
              <a:ext cx="5100" cy="0"/>
            </a:xfrm>
            <a:prstGeom prst="straightConnector1">
              <a:avLst/>
            </a:prstGeom>
            <a:noFill/>
            <a:ln w="12700" cap="flat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919" name="Google Shape;919;g8605423765_0_3272"/>
            <p:cNvCxnSpPr/>
            <p:nvPr/>
          </p:nvCxnSpPr>
          <p:spPr>
            <a:xfrm>
              <a:off x="528" y="3600"/>
              <a:ext cx="5100" cy="0"/>
            </a:xfrm>
            <a:prstGeom prst="straightConnector1">
              <a:avLst/>
            </a:prstGeom>
            <a:noFill/>
            <a:ln w="12700" cap="flat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920" name="Google Shape;920;g8605423765_0_3272"/>
            <p:cNvCxnSpPr/>
            <p:nvPr/>
          </p:nvCxnSpPr>
          <p:spPr>
            <a:xfrm>
              <a:off x="528" y="2160"/>
              <a:ext cx="5100" cy="0"/>
            </a:xfrm>
            <a:prstGeom prst="straightConnector1">
              <a:avLst/>
            </a:prstGeom>
            <a:noFill/>
            <a:ln w="12700" cap="flat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" name="Google Shape;926;g8605423765_0_0"/>
          <p:cNvSpPr txBox="1"/>
          <p:nvPr/>
        </p:nvSpPr>
        <p:spPr>
          <a:xfrm>
            <a:off x="395640" y="274680"/>
            <a:ext cx="6120300" cy="8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IN" sz="3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Adjacency Matrix</a:t>
            </a:r>
            <a:endParaRPr sz="3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7" name="Google Shape;927;g8605423765_0_0"/>
          <p:cNvSpPr txBox="1"/>
          <p:nvPr/>
        </p:nvSpPr>
        <p:spPr>
          <a:xfrm>
            <a:off x="344325" y="1600200"/>
            <a:ext cx="8465100" cy="46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3080" marR="0" lvl="0" indent="-31732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•"/>
            </a:pPr>
            <a:r>
              <a:rPr lang="en-IN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Graph is represented a two dimensional matrix.</a:t>
            </a: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3080" marR="0" lvl="0" indent="-31732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•"/>
            </a:pPr>
            <a:r>
              <a:rPr lang="en-IN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Assume the vertices are numbered from 1,2,...n. Then</a:t>
            </a: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○"/>
            </a:pPr>
            <a:r>
              <a:rPr lang="en-IN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the representation is an nxn matrix</a:t>
            </a: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○"/>
            </a:pPr>
            <a:r>
              <a:rPr lang="en-IN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A[i,j] th entry is defined as </a:t>
            </a: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28" name="Google Shape;928;g8605423765_0_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86000" y="3438525"/>
            <a:ext cx="4229950" cy="687367"/>
          </a:xfrm>
          <a:prstGeom prst="rect">
            <a:avLst/>
          </a:prstGeom>
          <a:noFill/>
          <a:ln>
            <a:noFill/>
          </a:ln>
        </p:spPr>
      </p:pic>
      <p:sp>
        <p:nvSpPr>
          <p:cNvPr id="929" name="Google Shape;929;g8605423765_0_0"/>
          <p:cNvSpPr/>
          <p:nvPr/>
        </p:nvSpPr>
        <p:spPr>
          <a:xfrm>
            <a:off x="196850" y="5481637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u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0" name="Google Shape;930;g8605423765_0_0"/>
          <p:cNvSpPr/>
          <p:nvPr/>
        </p:nvSpPr>
        <p:spPr>
          <a:xfrm>
            <a:off x="1108075" y="5105400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v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1" name="Google Shape;931;g8605423765_0_0"/>
          <p:cNvSpPr/>
          <p:nvPr/>
        </p:nvSpPr>
        <p:spPr>
          <a:xfrm>
            <a:off x="2025650" y="5481637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w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32" name="Google Shape;932;g8605423765_0_0"/>
          <p:cNvCxnSpPr/>
          <p:nvPr/>
        </p:nvCxnSpPr>
        <p:spPr>
          <a:xfrm>
            <a:off x="1368425" y="5375275"/>
            <a:ext cx="701700" cy="1413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933" name="Google Shape;933;g8605423765_0_0"/>
          <p:cNvCxnSpPr/>
          <p:nvPr/>
        </p:nvCxnSpPr>
        <p:spPr>
          <a:xfrm flipH="1">
            <a:off x="457125" y="5375275"/>
            <a:ext cx="695400" cy="1413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934" name="Google Shape;934;g8605423765_0_0"/>
          <p:cNvSpPr txBox="1"/>
          <p:nvPr/>
        </p:nvSpPr>
        <p:spPr>
          <a:xfrm>
            <a:off x="652462" y="5105400"/>
            <a:ext cx="3048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5" name="Google Shape;935;g8605423765_0_0"/>
          <p:cNvSpPr txBox="1"/>
          <p:nvPr/>
        </p:nvSpPr>
        <p:spPr>
          <a:xfrm>
            <a:off x="1563687" y="5105400"/>
            <a:ext cx="3111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b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936" name="Google Shape;936;g8605423765_0_0"/>
          <p:cNvGraphicFramePr/>
          <p:nvPr/>
        </p:nvGraphicFramePr>
        <p:xfrm>
          <a:off x="6858002" y="4497387"/>
          <a:ext cx="1868475" cy="1828840"/>
        </p:xfrm>
        <a:graphic>
          <a:graphicData uri="http://schemas.openxmlformats.org/drawingml/2006/table">
            <a:tbl>
              <a:tblPr>
                <a:noFill/>
                <a:tableStyleId>{6978F1A8-1853-4D74-BEA2-60C42018B008}</a:tableStyleId>
              </a:tblPr>
              <a:tblGrid>
                <a:gridCol w="466725"/>
                <a:gridCol w="468300"/>
                <a:gridCol w="466725"/>
                <a:gridCol w="466725"/>
              </a:tblGrid>
              <a:tr h="423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endParaRPr sz="2400" b="0" i="0" u="none" strike="noStrike" cap="none">
                        <a:solidFill>
                          <a:srgbClr val="40458C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800" u="none" strike="noStrike" cap="none">
                          <a:solidFill>
                            <a:srgbClr val="577052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1</a:t>
                      </a:r>
                      <a:endParaRPr sz="1400" u="none" strike="noStrike" cap="none"/>
                    </a:p>
                  </a:txBody>
                  <a:tcPr marL="91450" marR="91450" marT="45725" marB="45725"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800" u="none" strike="noStrike" cap="none">
                          <a:solidFill>
                            <a:srgbClr val="577052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2</a:t>
                      </a:r>
                      <a:endParaRPr sz="1400" u="none" strike="noStrike" cap="none"/>
                    </a:p>
                  </a:txBody>
                  <a:tcPr marL="91450" marR="91450" marT="45725" marB="45725"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800" u="none" strike="noStrike" cap="none">
                          <a:solidFill>
                            <a:srgbClr val="577052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3</a:t>
                      </a:r>
                      <a:endParaRPr sz="1400" u="none" strike="noStrike" cap="none"/>
                    </a:p>
                  </a:txBody>
                  <a:tcPr marL="91450" marR="91450" marT="45725" marB="45725"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4254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800" u="none" strike="noStrike" cap="none">
                          <a:solidFill>
                            <a:srgbClr val="577052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1</a:t>
                      </a:r>
                      <a:endParaRPr sz="1400" u="none" strike="noStrike" cap="none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800" b="1" u="none" strike="noStrike" cap="none">
                          <a:solidFill>
                            <a:srgbClr val="577052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0</a:t>
                      </a:r>
                      <a:endParaRPr sz="1400" u="none" strike="noStrike" cap="none"/>
                    </a:p>
                  </a:txBody>
                  <a:tcPr marL="91450" marR="91450" marT="45725" marB="45725">
                    <a:lnL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en-IN" sz="2400" u="none" strike="noStrike" cap="none">
                          <a:solidFill>
                            <a:srgbClr val="40458C"/>
                          </a:solidFill>
                          <a:highlight>
                            <a:srgbClr val="FFFF00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400" b="0" i="0" u="none" strike="noStrike" cap="none">
                        <a:solidFill>
                          <a:srgbClr val="40458C"/>
                        </a:solidFill>
                        <a:highlight>
                          <a:srgbClr val="FFFF00"/>
                        </a:highlight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>
                    <a:lnL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800" b="1" u="none" strike="noStrike" cap="none">
                          <a:solidFill>
                            <a:srgbClr val="577052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0</a:t>
                      </a:r>
                      <a:endParaRPr sz="1400" u="none" strike="noStrike" cap="none"/>
                    </a:p>
                  </a:txBody>
                  <a:tcPr marL="91450" marR="91450" marT="45725" marB="45725">
                    <a:lnL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423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800" u="none" strike="noStrike" cap="none">
                          <a:solidFill>
                            <a:srgbClr val="577052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2</a:t>
                      </a:r>
                      <a:endParaRPr sz="1400" u="none" strike="noStrike" cap="none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en-IN" sz="2400" u="none" strike="noStrike" cap="none">
                          <a:solidFill>
                            <a:srgbClr val="40458C"/>
                          </a:solidFill>
                          <a:highlight>
                            <a:srgbClr val="FFFF00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400" b="0" i="0" u="none" strike="noStrike" cap="none">
                        <a:solidFill>
                          <a:srgbClr val="40458C"/>
                        </a:solidFill>
                        <a:highlight>
                          <a:srgbClr val="FFFF00"/>
                        </a:highlight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>
                    <a:lnL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800" b="1" u="none" strike="noStrike" cap="none">
                          <a:solidFill>
                            <a:srgbClr val="577052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0</a:t>
                      </a:r>
                      <a:endParaRPr sz="1400" u="none" strike="noStrike" cap="none"/>
                    </a:p>
                  </a:txBody>
                  <a:tcPr marL="91450" marR="91450" marT="45725" marB="45725">
                    <a:lnL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en-IN" sz="2400" u="none" strike="noStrike" cap="none">
                          <a:solidFill>
                            <a:srgbClr val="40458C"/>
                          </a:solidFill>
                          <a:highlight>
                            <a:srgbClr val="FFFF00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400" b="0" i="0" u="none" strike="noStrike" cap="none">
                        <a:solidFill>
                          <a:srgbClr val="40458C"/>
                        </a:solidFill>
                        <a:highlight>
                          <a:srgbClr val="FFFF00"/>
                        </a:highlight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>
                    <a:lnL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423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800" u="none" strike="noStrike" cap="none">
                          <a:solidFill>
                            <a:srgbClr val="577052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3</a:t>
                      </a:r>
                      <a:endParaRPr sz="1400" u="none" strike="noStrike" cap="none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800" b="1" u="none" strike="noStrike" cap="none">
                          <a:solidFill>
                            <a:srgbClr val="577052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0</a:t>
                      </a:r>
                      <a:endParaRPr sz="1400" u="none" strike="noStrike" cap="none"/>
                    </a:p>
                  </a:txBody>
                  <a:tcPr marL="91450" marR="91450" marT="45725" marB="45725">
                    <a:lnL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en-IN" sz="2400" u="none" strike="noStrike" cap="none">
                          <a:solidFill>
                            <a:srgbClr val="40458C"/>
                          </a:solidFill>
                          <a:highlight>
                            <a:srgbClr val="FFFF00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400" b="0" i="0" u="none" strike="noStrike" cap="none">
                        <a:solidFill>
                          <a:srgbClr val="40458C"/>
                        </a:solidFill>
                        <a:highlight>
                          <a:srgbClr val="FFFF00"/>
                        </a:highlight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>
                    <a:lnL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800" b="1" u="none" strike="noStrike" cap="none">
                          <a:solidFill>
                            <a:srgbClr val="577052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0</a:t>
                      </a:r>
                      <a:endParaRPr sz="1400" u="none" strike="noStrike" cap="none"/>
                    </a:p>
                  </a:txBody>
                  <a:tcPr marL="91450" marR="91450" marT="45725" marB="45725">
                    <a:lnL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graphicFrame>
        <p:nvGraphicFramePr>
          <p:cNvPr id="937" name="Google Shape;937;g8605423765_0_0"/>
          <p:cNvGraphicFramePr/>
          <p:nvPr/>
        </p:nvGraphicFramePr>
        <p:xfrm>
          <a:off x="3505200" y="5411787"/>
          <a:ext cx="1401750" cy="425450"/>
        </p:xfrm>
        <a:graphic>
          <a:graphicData uri="http://schemas.openxmlformats.org/drawingml/2006/table">
            <a:tbl>
              <a:tblPr>
                <a:noFill/>
                <a:tableStyleId>{6978F1A8-1853-4D74-BEA2-60C42018B008}</a:tableStyleId>
              </a:tblPr>
              <a:tblGrid>
                <a:gridCol w="468300"/>
                <a:gridCol w="466725"/>
                <a:gridCol w="466725"/>
              </a:tblGrid>
              <a:tr h="4254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800" b="1" u="none" strike="noStrike" cap="none">
                          <a:solidFill>
                            <a:srgbClr val="98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u</a:t>
                      </a:r>
                      <a:endParaRPr sz="1400" u="none" strike="noStrike" cap="none">
                        <a:solidFill>
                          <a:srgbClr val="980000"/>
                        </a:solidFill>
                      </a:endParaRPr>
                    </a:p>
                  </a:txBody>
                  <a:tcPr marL="91450" marR="91450" marT="45725" marB="45725">
                    <a:lnL w="19050" cap="flat" cmpd="sng">
                      <a:solidFill>
                        <a:srgbClr val="57705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7705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800" b="1" u="none" strike="noStrike" cap="none">
                          <a:solidFill>
                            <a:srgbClr val="98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v</a:t>
                      </a:r>
                      <a:endParaRPr sz="2400" b="0" i="0" u="none" strike="noStrike" cap="none">
                        <a:solidFill>
                          <a:srgbClr val="98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>
                    <a:lnL w="19050" cap="flat" cmpd="sng">
                      <a:solidFill>
                        <a:srgbClr val="57705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7705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800" b="1" u="none" strike="noStrike" cap="none">
                          <a:solidFill>
                            <a:srgbClr val="98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w</a:t>
                      </a:r>
                      <a:endParaRPr sz="1400" u="none" strike="noStrike" cap="none">
                        <a:solidFill>
                          <a:srgbClr val="980000"/>
                        </a:solidFill>
                      </a:endParaRPr>
                    </a:p>
                  </a:txBody>
                  <a:tcPr marL="91450" marR="91450" marT="45725" marB="45725">
                    <a:lnL w="19050" cap="flat" cmpd="sng">
                      <a:solidFill>
                        <a:srgbClr val="57705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7705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graphicFrame>
        <p:nvGraphicFramePr>
          <p:cNvPr id="938" name="Google Shape;938;g8605423765_0_0"/>
          <p:cNvGraphicFramePr/>
          <p:nvPr/>
        </p:nvGraphicFramePr>
        <p:xfrm>
          <a:off x="3505200" y="5716587"/>
          <a:ext cx="1401750" cy="425450"/>
        </p:xfrm>
        <a:graphic>
          <a:graphicData uri="http://schemas.openxmlformats.org/drawingml/2006/table">
            <a:tbl>
              <a:tblPr>
                <a:noFill/>
                <a:tableStyleId>{6978F1A8-1853-4D74-BEA2-60C42018B008}</a:tableStyleId>
              </a:tblPr>
              <a:tblGrid>
                <a:gridCol w="468300"/>
                <a:gridCol w="466725"/>
                <a:gridCol w="466725"/>
              </a:tblGrid>
              <a:tr h="4254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800" b="1" u="none" strike="noStrike" cap="none">
                          <a:solidFill>
                            <a:srgbClr val="577052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1</a:t>
                      </a:r>
                      <a:endParaRPr sz="1400" u="none" strike="noStrike" cap="none"/>
                    </a:p>
                  </a:txBody>
                  <a:tcPr marL="91450" marR="91450" marT="45725" marB="45725">
                    <a:lnL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800" b="1" u="none" strike="noStrike" cap="none">
                          <a:solidFill>
                            <a:srgbClr val="577052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2</a:t>
                      </a:r>
                      <a:endParaRPr sz="2400" b="0" i="0" u="none" strike="noStrike" cap="none">
                        <a:solidFill>
                          <a:srgbClr val="40458C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>
                    <a:lnL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800" b="1" u="none" strike="noStrike" cap="none">
                          <a:solidFill>
                            <a:srgbClr val="577052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3</a:t>
                      </a:r>
                      <a:endParaRPr sz="1400" u="none" strike="noStrike" cap="none"/>
                    </a:p>
                  </a:txBody>
                  <a:tcPr marL="91450" marR="91450" marT="45725" marB="45725">
                    <a:lnL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sp>
        <p:nvSpPr>
          <p:cNvPr id="939" name="Google Shape;939;g8605423765_0_0"/>
          <p:cNvSpPr/>
          <p:nvPr/>
        </p:nvSpPr>
        <p:spPr>
          <a:xfrm>
            <a:off x="3473450" y="5024437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0" name="Google Shape;940;g8605423765_0_0"/>
          <p:cNvSpPr/>
          <p:nvPr/>
        </p:nvSpPr>
        <p:spPr>
          <a:xfrm>
            <a:off x="4384675" y="4648200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1" name="Google Shape;941;g8605423765_0_0"/>
          <p:cNvSpPr/>
          <p:nvPr/>
        </p:nvSpPr>
        <p:spPr>
          <a:xfrm>
            <a:off x="5302250" y="5024437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42" name="Google Shape;942;g8605423765_0_0"/>
          <p:cNvCxnSpPr/>
          <p:nvPr/>
        </p:nvCxnSpPr>
        <p:spPr>
          <a:xfrm>
            <a:off x="4645025" y="4918075"/>
            <a:ext cx="701700" cy="1413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943" name="Google Shape;943;g8605423765_0_0"/>
          <p:cNvCxnSpPr/>
          <p:nvPr/>
        </p:nvCxnSpPr>
        <p:spPr>
          <a:xfrm flipH="1">
            <a:off x="3733725" y="4918075"/>
            <a:ext cx="695400" cy="1413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944" name="Google Shape;944;g8605423765_0_0"/>
          <p:cNvSpPr txBox="1"/>
          <p:nvPr/>
        </p:nvSpPr>
        <p:spPr>
          <a:xfrm>
            <a:off x="3929062" y="4648200"/>
            <a:ext cx="3048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5" name="Google Shape;945;g8605423765_0_0"/>
          <p:cNvSpPr txBox="1"/>
          <p:nvPr/>
        </p:nvSpPr>
        <p:spPr>
          <a:xfrm>
            <a:off x="4840287" y="4648200"/>
            <a:ext cx="3111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b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6" name="Google Shape;946;g8605423765_0_0"/>
          <p:cNvSpPr/>
          <p:nvPr/>
        </p:nvSpPr>
        <p:spPr>
          <a:xfrm>
            <a:off x="2650550" y="5423125"/>
            <a:ext cx="559800" cy="3048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7" name="Google Shape;947;g8605423765_0_0"/>
          <p:cNvSpPr/>
          <p:nvPr/>
        </p:nvSpPr>
        <p:spPr>
          <a:xfrm>
            <a:off x="6079550" y="5423125"/>
            <a:ext cx="559800" cy="3048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g8605423765_0_27"/>
          <p:cNvSpPr txBox="1"/>
          <p:nvPr/>
        </p:nvSpPr>
        <p:spPr>
          <a:xfrm>
            <a:off x="395640" y="274680"/>
            <a:ext cx="6120300" cy="8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IN" sz="3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Adjacency Matrix</a:t>
            </a:r>
            <a:endParaRPr sz="3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4" name="Google Shape;954;g8605423765_0_27"/>
          <p:cNvSpPr txBox="1"/>
          <p:nvPr/>
        </p:nvSpPr>
        <p:spPr>
          <a:xfrm>
            <a:off x="344325" y="1600200"/>
            <a:ext cx="8465100" cy="46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3080" marR="0" lvl="0" indent="-31732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•"/>
            </a:pPr>
            <a:r>
              <a:rPr lang="en-IN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Graph is represented a two dimensional matrix.</a:t>
            </a: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3080" marR="0" lvl="0" indent="-31732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•"/>
            </a:pPr>
            <a:r>
              <a:rPr lang="en-IN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Assume the vertices are numbered from 1,2,...n. Then</a:t>
            </a: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○"/>
            </a:pPr>
            <a:r>
              <a:rPr lang="en-IN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the representation is an nxn matrix</a:t>
            </a: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○"/>
            </a:pPr>
            <a:r>
              <a:rPr lang="en-IN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A[i,j] th entry is defined as </a:t>
            </a: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55" name="Google Shape;955;g8605423765_0_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86000" y="3438525"/>
            <a:ext cx="4229950" cy="687367"/>
          </a:xfrm>
          <a:prstGeom prst="rect">
            <a:avLst/>
          </a:prstGeom>
          <a:noFill/>
          <a:ln>
            <a:noFill/>
          </a:ln>
        </p:spPr>
      </p:pic>
      <p:pic>
        <p:nvPicPr>
          <p:cNvPr id="956" name="Google Shape;956;g8605423765_0_2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85775" y="4219575"/>
            <a:ext cx="2686050" cy="1924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7" name="Google Shape;957;g8605423765_0_2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612425" y="4000125"/>
            <a:ext cx="2454350" cy="2364650"/>
          </a:xfrm>
          <a:prstGeom prst="rect">
            <a:avLst/>
          </a:prstGeom>
          <a:noFill/>
          <a:ln>
            <a:noFill/>
          </a:ln>
        </p:spPr>
      </p:pic>
      <p:sp>
        <p:nvSpPr>
          <p:cNvPr id="958" name="Google Shape;958;g8605423765_0_27"/>
          <p:cNvSpPr/>
          <p:nvPr/>
        </p:nvSpPr>
        <p:spPr>
          <a:xfrm>
            <a:off x="3785850" y="4879900"/>
            <a:ext cx="1347300" cy="4527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Google Shape;964;g8605423765_0_57"/>
          <p:cNvSpPr txBox="1"/>
          <p:nvPr/>
        </p:nvSpPr>
        <p:spPr>
          <a:xfrm>
            <a:off x="395640" y="274680"/>
            <a:ext cx="6120300" cy="8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IN" sz="3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Adjacency Matrix</a:t>
            </a:r>
            <a:endParaRPr sz="3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5" name="Google Shape;965;g8605423765_0_57"/>
          <p:cNvSpPr txBox="1"/>
          <p:nvPr/>
        </p:nvSpPr>
        <p:spPr>
          <a:xfrm>
            <a:off x="344325" y="1600200"/>
            <a:ext cx="8465100" cy="46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3080" marR="0" lvl="0" indent="-31732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•"/>
            </a:pPr>
            <a:r>
              <a:rPr lang="en-IN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Graph is represented a two dimensional matrix.</a:t>
            </a: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3080" marR="0" lvl="0" indent="-31732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•"/>
            </a:pPr>
            <a:r>
              <a:rPr lang="en-IN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Assume the vertices are numbered from 1,2,...n. Then</a:t>
            </a: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○"/>
            </a:pPr>
            <a:r>
              <a:rPr lang="en-IN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the representation is an nxn matrix</a:t>
            </a: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○"/>
            </a:pPr>
            <a:r>
              <a:rPr lang="en-IN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A[i,j] th entry is defined as </a:t>
            </a: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66" name="Google Shape;966;g8605423765_0_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86000" y="3438525"/>
            <a:ext cx="4229950" cy="687367"/>
          </a:xfrm>
          <a:prstGeom prst="rect">
            <a:avLst/>
          </a:prstGeom>
          <a:noFill/>
          <a:ln>
            <a:noFill/>
          </a:ln>
        </p:spPr>
      </p:pic>
      <p:sp>
        <p:nvSpPr>
          <p:cNvPr id="967" name="Google Shape;967;g8605423765_0_57"/>
          <p:cNvSpPr/>
          <p:nvPr/>
        </p:nvSpPr>
        <p:spPr>
          <a:xfrm>
            <a:off x="4090650" y="4879900"/>
            <a:ext cx="1347300" cy="4527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68" name="Google Shape;968;g8605423765_0_5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9391" y="4203206"/>
            <a:ext cx="3619500" cy="1838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69" name="Google Shape;969;g8605423765_0_5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086475" y="3919562"/>
            <a:ext cx="2446998" cy="2502975"/>
          </a:xfrm>
          <a:prstGeom prst="rect">
            <a:avLst/>
          </a:prstGeom>
          <a:noFill/>
          <a:ln>
            <a:noFill/>
          </a:ln>
        </p:spPr>
      </p:pic>
      <p:sp>
        <p:nvSpPr>
          <p:cNvPr id="970" name="Google Shape;970;g8605423765_0_57"/>
          <p:cNvSpPr/>
          <p:nvPr/>
        </p:nvSpPr>
        <p:spPr>
          <a:xfrm>
            <a:off x="7763682" y="4893038"/>
            <a:ext cx="331200" cy="3312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1" name="Google Shape;971;g8605423765_0_57"/>
          <p:cNvSpPr/>
          <p:nvPr/>
        </p:nvSpPr>
        <p:spPr>
          <a:xfrm>
            <a:off x="7088925" y="5600925"/>
            <a:ext cx="331200" cy="3312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72" name="Google Shape;972;g8605423765_0_57"/>
          <p:cNvCxnSpPr/>
          <p:nvPr/>
        </p:nvCxnSpPr>
        <p:spPr>
          <a:xfrm flipH="1">
            <a:off x="1943650" y="4639050"/>
            <a:ext cx="905700" cy="9057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stealth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" name="Google Shape;978;g8605423765_0_455"/>
          <p:cNvSpPr txBox="1"/>
          <p:nvPr/>
        </p:nvSpPr>
        <p:spPr>
          <a:xfrm>
            <a:off x="395640" y="274680"/>
            <a:ext cx="6120300" cy="8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IN" sz="3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Adjacency Matrix</a:t>
            </a:r>
            <a:endParaRPr sz="3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9" name="Google Shape;979;g8605423765_0_455"/>
          <p:cNvSpPr/>
          <p:nvPr/>
        </p:nvSpPr>
        <p:spPr>
          <a:xfrm>
            <a:off x="3938250" y="3355900"/>
            <a:ext cx="1347300" cy="4527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80" name="Google Shape;980;g8605423765_0_45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107" y="2186580"/>
            <a:ext cx="3801275" cy="2775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1" name="Google Shape;981;g8605423765_0_45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361757" y="1962480"/>
            <a:ext cx="3706049" cy="3460796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g8605423765_0_192"/>
          <p:cNvSpPr txBox="1"/>
          <p:nvPr/>
        </p:nvSpPr>
        <p:spPr>
          <a:xfrm>
            <a:off x="395640" y="274680"/>
            <a:ext cx="6120300" cy="8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IN" sz="3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Adjacency Matrix</a:t>
            </a:r>
            <a:endParaRPr sz="3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8" name="Google Shape;988;g8605423765_0_192"/>
          <p:cNvSpPr/>
          <p:nvPr/>
        </p:nvSpPr>
        <p:spPr>
          <a:xfrm>
            <a:off x="3625850" y="1976437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u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9" name="Google Shape;989;g8605423765_0_192"/>
          <p:cNvSpPr/>
          <p:nvPr/>
        </p:nvSpPr>
        <p:spPr>
          <a:xfrm>
            <a:off x="4537075" y="1600200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v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0" name="Google Shape;990;g8605423765_0_192"/>
          <p:cNvSpPr/>
          <p:nvPr/>
        </p:nvSpPr>
        <p:spPr>
          <a:xfrm>
            <a:off x="5454650" y="1976437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w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91" name="Google Shape;991;g8605423765_0_192"/>
          <p:cNvCxnSpPr/>
          <p:nvPr/>
        </p:nvCxnSpPr>
        <p:spPr>
          <a:xfrm>
            <a:off x="4797425" y="1870075"/>
            <a:ext cx="701700" cy="1413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992" name="Google Shape;992;g8605423765_0_192"/>
          <p:cNvCxnSpPr/>
          <p:nvPr/>
        </p:nvCxnSpPr>
        <p:spPr>
          <a:xfrm flipH="1">
            <a:off x="3886125" y="1870075"/>
            <a:ext cx="695400" cy="1413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993" name="Google Shape;993;g8605423765_0_192"/>
          <p:cNvSpPr txBox="1"/>
          <p:nvPr/>
        </p:nvSpPr>
        <p:spPr>
          <a:xfrm>
            <a:off x="4081462" y="1600200"/>
            <a:ext cx="3048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4" name="Google Shape;994;g8605423765_0_192"/>
          <p:cNvSpPr txBox="1"/>
          <p:nvPr/>
        </p:nvSpPr>
        <p:spPr>
          <a:xfrm>
            <a:off x="4992687" y="1600200"/>
            <a:ext cx="3111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b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95" name="Google Shape;995;g8605423765_0_192"/>
          <p:cNvCxnSpPr/>
          <p:nvPr/>
        </p:nvCxnSpPr>
        <p:spPr>
          <a:xfrm>
            <a:off x="2686050" y="2514600"/>
            <a:ext cx="4553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cxnSp>
      <p:graphicFrame>
        <p:nvGraphicFramePr>
          <p:cNvPr id="996" name="Google Shape;996;g8605423765_0_192"/>
          <p:cNvGraphicFramePr/>
          <p:nvPr/>
        </p:nvGraphicFramePr>
        <p:xfrm>
          <a:off x="3733802" y="4116387"/>
          <a:ext cx="1868475" cy="1828840"/>
        </p:xfrm>
        <a:graphic>
          <a:graphicData uri="http://schemas.openxmlformats.org/drawingml/2006/table">
            <a:tbl>
              <a:tblPr>
                <a:noFill/>
                <a:tableStyleId>{6978F1A8-1853-4D74-BEA2-60C42018B008}</a:tableStyleId>
              </a:tblPr>
              <a:tblGrid>
                <a:gridCol w="466725"/>
                <a:gridCol w="468300"/>
                <a:gridCol w="466725"/>
                <a:gridCol w="466725"/>
              </a:tblGrid>
              <a:tr h="423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endParaRPr sz="2400" b="0" i="0" u="none" strike="noStrike" cap="none">
                        <a:solidFill>
                          <a:srgbClr val="40458C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800" u="none" strike="noStrike" cap="none">
                          <a:solidFill>
                            <a:srgbClr val="577052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1</a:t>
                      </a:r>
                      <a:endParaRPr sz="1400" u="none" strike="noStrike" cap="none"/>
                    </a:p>
                  </a:txBody>
                  <a:tcPr marL="91450" marR="91450" marT="45725" marB="45725"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800" u="none" strike="noStrike" cap="none">
                          <a:solidFill>
                            <a:srgbClr val="577052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2</a:t>
                      </a:r>
                      <a:endParaRPr sz="1400" u="none" strike="noStrike" cap="none"/>
                    </a:p>
                  </a:txBody>
                  <a:tcPr marL="91450" marR="91450" marT="45725" marB="45725"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800" u="none" strike="noStrike" cap="none">
                          <a:solidFill>
                            <a:srgbClr val="577052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3</a:t>
                      </a:r>
                      <a:endParaRPr sz="1400" u="none" strike="noStrike" cap="none"/>
                    </a:p>
                  </a:txBody>
                  <a:tcPr marL="91450" marR="91450" marT="45725" marB="45725"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4254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800" u="none" strike="noStrike" cap="none">
                          <a:solidFill>
                            <a:srgbClr val="577052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1</a:t>
                      </a:r>
                      <a:endParaRPr sz="1400" u="none" strike="noStrike" cap="none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>
                    <a:lnL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endParaRPr sz="2400" b="0" i="0" u="none" strike="noStrike" cap="none">
                        <a:solidFill>
                          <a:srgbClr val="40458C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>
                    <a:lnL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>
                    <a:lnL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423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800" u="none" strike="noStrike" cap="none">
                          <a:solidFill>
                            <a:srgbClr val="577052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2</a:t>
                      </a:r>
                      <a:endParaRPr sz="1400" u="none" strike="noStrike" cap="none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endParaRPr sz="2400" b="0" i="0" u="none" strike="noStrike" cap="none">
                        <a:solidFill>
                          <a:srgbClr val="40458C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>
                    <a:lnL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>
                    <a:lnL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endParaRPr sz="2400" b="0" i="0" u="none" strike="noStrike" cap="none">
                        <a:solidFill>
                          <a:srgbClr val="40458C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>
                    <a:lnL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423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800" u="none" strike="noStrike" cap="none">
                          <a:solidFill>
                            <a:srgbClr val="577052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3</a:t>
                      </a:r>
                      <a:endParaRPr sz="1400" u="none" strike="noStrike" cap="none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>
                    <a:lnL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endParaRPr sz="2400" b="0" i="0" u="none" strike="noStrike" cap="none">
                        <a:solidFill>
                          <a:srgbClr val="40458C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>
                    <a:lnL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>
                    <a:lnL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cxnSp>
        <p:nvCxnSpPr>
          <p:cNvPr id="997" name="Google Shape;997;g8605423765_0_192"/>
          <p:cNvCxnSpPr/>
          <p:nvPr/>
        </p:nvCxnSpPr>
        <p:spPr>
          <a:xfrm rot="10800000">
            <a:off x="3213175" y="6096000"/>
            <a:ext cx="2733600" cy="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998" name="Google Shape;998;g8605423765_0_192"/>
          <p:cNvCxnSpPr/>
          <p:nvPr/>
        </p:nvCxnSpPr>
        <p:spPr>
          <a:xfrm rot="10800000">
            <a:off x="3209975" y="2895600"/>
            <a:ext cx="2940000" cy="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999" name="Google Shape;999;g8605423765_0_192"/>
          <p:cNvSpPr/>
          <p:nvPr/>
        </p:nvSpPr>
        <p:spPr>
          <a:xfrm>
            <a:off x="2895600" y="2743200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00" name="Google Shape;1000;g8605423765_0_192"/>
          <p:cNvSpPr/>
          <p:nvPr/>
        </p:nvSpPr>
        <p:spPr>
          <a:xfrm>
            <a:off x="4510087" y="2743200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01" name="Google Shape;1001;g8605423765_0_192"/>
          <p:cNvSpPr/>
          <p:nvPr/>
        </p:nvSpPr>
        <p:spPr>
          <a:xfrm>
            <a:off x="6159500" y="2743200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02" name="Google Shape;1002;g8605423765_0_192"/>
          <p:cNvSpPr/>
          <p:nvPr/>
        </p:nvSpPr>
        <p:spPr>
          <a:xfrm>
            <a:off x="3124200" y="5192712"/>
            <a:ext cx="219000" cy="446100"/>
          </a:xfrm>
          <a:prstGeom prst="rect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03" name="Google Shape;1003;g8605423765_0_192"/>
          <p:cNvSpPr txBox="1"/>
          <p:nvPr/>
        </p:nvSpPr>
        <p:spPr>
          <a:xfrm>
            <a:off x="3343275" y="5192712"/>
            <a:ext cx="314400" cy="446100"/>
          </a:xfrm>
          <a:prstGeom prst="rect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4" name="Google Shape;1004;g8605423765_0_192"/>
          <p:cNvSpPr/>
          <p:nvPr/>
        </p:nvSpPr>
        <p:spPr>
          <a:xfrm>
            <a:off x="2898775" y="5943600"/>
            <a:ext cx="304800" cy="304800"/>
          </a:xfrm>
          <a:prstGeom prst="ellipse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05" name="Google Shape;1005;g8605423765_0_192"/>
          <p:cNvSpPr/>
          <p:nvPr/>
        </p:nvSpPr>
        <p:spPr>
          <a:xfrm>
            <a:off x="5956300" y="5943600"/>
            <a:ext cx="304800" cy="304800"/>
          </a:xfrm>
          <a:prstGeom prst="ellipse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006" name="Google Shape;1006;g8605423765_0_192"/>
          <p:cNvCxnSpPr/>
          <p:nvPr/>
        </p:nvCxnSpPr>
        <p:spPr>
          <a:xfrm rot="10800000" flipH="1">
            <a:off x="3051175" y="5648237"/>
            <a:ext cx="182700" cy="4557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cxnSp>
        <p:nvCxnSpPr>
          <p:cNvPr id="1007" name="Google Shape;1007;g8605423765_0_192"/>
          <p:cNvCxnSpPr/>
          <p:nvPr/>
        </p:nvCxnSpPr>
        <p:spPr>
          <a:xfrm rot="10800000" flipH="1">
            <a:off x="6103937" y="5637337"/>
            <a:ext cx="234900" cy="4539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sp>
        <p:nvSpPr>
          <p:cNvPr id="1008" name="Google Shape;1008;g8605423765_0_192"/>
          <p:cNvSpPr txBox="1"/>
          <p:nvPr/>
        </p:nvSpPr>
        <p:spPr>
          <a:xfrm>
            <a:off x="3067050" y="3414712"/>
            <a:ext cx="314400" cy="314400"/>
          </a:xfrm>
          <a:prstGeom prst="rect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u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9" name="Google Shape;1009;g8605423765_0_192"/>
          <p:cNvSpPr txBox="1"/>
          <p:nvPr/>
        </p:nvSpPr>
        <p:spPr>
          <a:xfrm>
            <a:off x="4673600" y="3414712"/>
            <a:ext cx="314400" cy="314400"/>
          </a:xfrm>
          <a:prstGeom prst="rect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v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0" name="Google Shape;1010;g8605423765_0_192"/>
          <p:cNvSpPr txBox="1"/>
          <p:nvPr/>
        </p:nvSpPr>
        <p:spPr>
          <a:xfrm>
            <a:off x="6315075" y="3409950"/>
            <a:ext cx="314400" cy="314400"/>
          </a:xfrm>
          <a:prstGeom prst="rect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w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11" name="Google Shape;1011;g8605423765_0_192"/>
          <p:cNvCxnSpPr/>
          <p:nvPr/>
        </p:nvCxnSpPr>
        <p:spPr>
          <a:xfrm>
            <a:off x="3043237" y="2890837"/>
            <a:ext cx="180900" cy="5145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cxnSp>
        <p:nvCxnSpPr>
          <p:cNvPr id="1012" name="Google Shape;1012;g8605423765_0_192"/>
          <p:cNvCxnSpPr/>
          <p:nvPr/>
        </p:nvCxnSpPr>
        <p:spPr>
          <a:xfrm>
            <a:off x="4657725" y="2890837"/>
            <a:ext cx="173100" cy="5145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cxnSp>
        <p:nvCxnSpPr>
          <p:cNvPr id="1013" name="Google Shape;1013;g8605423765_0_192"/>
          <p:cNvCxnSpPr/>
          <p:nvPr/>
        </p:nvCxnSpPr>
        <p:spPr>
          <a:xfrm>
            <a:off x="6311900" y="2895600"/>
            <a:ext cx="160200" cy="5049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sp>
        <p:nvSpPr>
          <p:cNvPr id="1014" name="Google Shape;1014;g8605423765_0_192"/>
          <p:cNvSpPr txBox="1"/>
          <p:nvPr/>
        </p:nvSpPr>
        <p:spPr>
          <a:xfrm>
            <a:off x="2752725" y="3414712"/>
            <a:ext cx="314400" cy="314400"/>
          </a:xfrm>
          <a:prstGeom prst="rect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015" name="Google Shape;1015;g8605423765_0_192"/>
          <p:cNvCxnSpPr/>
          <p:nvPr/>
        </p:nvCxnSpPr>
        <p:spPr>
          <a:xfrm rot="10800000" flipH="1">
            <a:off x="2898775" y="3048000"/>
            <a:ext cx="104700" cy="5334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sp>
        <p:nvSpPr>
          <p:cNvPr id="1016" name="Google Shape;1016;g8605423765_0_192"/>
          <p:cNvSpPr txBox="1"/>
          <p:nvPr/>
        </p:nvSpPr>
        <p:spPr>
          <a:xfrm>
            <a:off x="4375150" y="3414712"/>
            <a:ext cx="314400" cy="314400"/>
          </a:xfrm>
          <a:prstGeom prst="rect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017" name="Google Shape;1017;g8605423765_0_192"/>
          <p:cNvCxnSpPr/>
          <p:nvPr/>
        </p:nvCxnSpPr>
        <p:spPr>
          <a:xfrm rot="10800000" flipH="1">
            <a:off x="4513262" y="3038475"/>
            <a:ext cx="93600" cy="5334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sp>
        <p:nvSpPr>
          <p:cNvPr id="1018" name="Google Shape;1018;g8605423765_0_192"/>
          <p:cNvSpPr txBox="1"/>
          <p:nvPr/>
        </p:nvSpPr>
        <p:spPr>
          <a:xfrm>
            <a:off x="6005512" y="3409950"/>
            <a:ext cx="314400" cy="314400"/>
          </a:xfrm>
          <a:prstGeom prst="rect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019" name="Google Shape;1019;g8605423765_0_192"/>
          <p:cNvCxnSpPr/>
          <p:nvPr/>
        </p:nvCxnSpPr>
        <p:spPr>
          <a:xfrm rot="10800000" flipH="1">
            <a:off x="6162675" y="3033712"/>
            <a:ext cx="44400" cy="5334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sp>
        <p:nvSpPr>
          <p:cNvPr id="1020" name="Google Shape;1020;g8605423765_0_192"/>
          <p:cNvSpPr/>
          <p:nvPr/>
        </p:nvSpPr>
        <p:spPr>
          <a:xfrm>
            <a:off x="2905125" y="5192712"/>
            <a:ext cx="219000" cy="446100"/>
          </a:xfrm>
          <a:prstGeom prst="rect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21" name="Google Shape;1021;g8605423765_0_192"/>
          <p:cNvSpPr/>
          <p:nvPr/>
        </p:nvSpPr>
        <p:spPr>
          <a:xfrm>
            <a:off x="2686050" y="5192712"/>
            <a:ext cx="219000" cy="446100"/>
          </a:xfrm>
          <a:prstGeom prst="rect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022" name="Google Shape;1022;g8605423765_0_192"/>
          <p:cNvCxnSpPr/>
          <p:nvPr/>
        </p:nvCxnSpPr>
        <p:spPr>
          <a:xfrm>
            <a:off x="2786062" y="5405437"/>
            <a:ext cx="157200" cy="5730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sp>
        <p:nvSpPr>
          <p:cNvPr id="1023" name="Google Shape;1023;g8605423765_0_192"/>
          <p:cNvSpPr txBox="1"/>
          <p:nvPr/>
        </p:nvSpPr>
        <p:spPr>
          <a:xfrm>
            <a:off x="2438400" y="3414712"/>
            <a:ext cx="314400" cy="314400"/>
          </a:xfrm>
          <a:prstGeom prst="rect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4" name="Google Shape;1024;g8605423765_0_192"/>
          <p:cNvSpPr txBox="1"/>
          <p:nvPr/>
        </p:nvSpPr>
        <p:spPr>
          <a:xfrm>
            <a:off x="4060825" y="3414712"/>
            <a:ext cx="314400" cy="314400"/>
          </a:xfrm>
          <a:prstGeom prst="rect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5" name="Google Shape;1025;g8605423765_0_192"/>
          <p:cNvSpPr txBox="1"/>
          <p:nvPr/>
        </p:nvSpPr>
        <p:spPr>
          <a:xfrm>
            <a:off x="5691187" y="3409950"/>
            <a:ext cx="314400" cy="314400"/>
          </a:xfrm>
          <a:prstGeom prst="rect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6" name="Google Shape;1026;g8605423765_0_192"/>
          <p:cNvSpPr/>
          <p:nvPr/>
        </p:nvSpPr>
        <p:spPr>
          <a:xfrm>
            <a:off x="6229350" y="5181600"/>
            <a:ext cx="219000" cy="446100"/>
          </a:xfrm>
          <a:prstGeom prst="rect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27" name="Google Shape;1027;g8605423765_0_192"/>
          <p:cNvSpPr txBox="1"/>
          <p:nvPr/>
        </p:nvSpPr>
        <p:spPr>
          <a:xfrm>
            <a:off x="6448425" y="5181600"/>
            <a:ext cx="314400" cy="446100"/>
          </a:xfrm>
          <a:prstGeom prst="rect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b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8" name="Google Shape;1028;g8605423765_0_192"/>
          <p:cNvSpPr/>
          <p:nvPr/>
        </p:nvSpPr>
        <p:spPr>
          <a:xfrm>
            <a:off x="6010275" y="5181600"/>
            <a:ext cx="219000" cy="446100"/>
          </a:xfrm>
          <a:prstGeom prst="rect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29" name="Google Shape;1029;g8605423765_0_192"/>
          <p:cNvSpPr/>
          <p:nvPr/>
        </p:nvSpPr>
        <p:spPr>
          <a:xfrm>
            <a:off x="5791200" y="5181600"/>
            <a:ext cx="219000" cy="446100"/>
          </a:xfrm>
          <a:prstGeom prst="rect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030" name="Google Shape;1030;g8605423765_0_192"/>
          <p:cNvCxnSpPr/>
          <p:nvPr/>
        </p:nvCxnSpPr>
        <p:spPr>
          <a:xfrm>
            <a:off x="5889625" y="5405437"/>
            <a:ext cx="114300" cy="5730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sp>
        <p:nvSpPr>
          <p:cNvPr id="1031" name="Google Shape;1031;g8605423765_0_192"/>
          <p:cNvSpPr txBox="1"/>
          <p:nvPr/>
        </p:nvSpPr>
        <p:spPr>
          <a:xfrm>
            <a:off x="91775" y="1418775"/>
            <a:ext cx="2622900" cy="5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I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Modern Representation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808a7879b5_0_68"/>
          <p:cNvSpPr txBox="1"/>
          <p:nvPr/>
        </p:nvSpPr>
        <p:spPr>
          <a:xfrm>
            <a:off x="395640" y="274680"/>
            <a:ext cx="6120300" cy="8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IN" sz="3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What is a Graph</a:t>
            </a:r>
            <a:endParaRPr sz="3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g808a7879b5_0_68"/>
          <p:cNvSpPr txBox="1"/>
          <p:nvPr/>
        </p:nvSpPr>
        <p:spPr>
          <a:xfrm>
            <a:off x="277375" y="1600200"/>
            <a:ext cx="8474400" cy="45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55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Tahoma"/>
              <a:buChar char="•"/>
            </a:pPr>
            <a:r>
              <a:rPr lang="en-IN" sz="20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A graph is a pair </a:t>
            </a:r>
            <a:r>
              <a:rPr lang="en-IN" sz="20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</a:t>
            </a:r>
            <a:r>
              <a:rPr lang="en-IN" sz="2000" b="1" i="1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V, E</a:t>
            </a:r>
            <a:r>
              <a:rPr lang="en-IN" sz="20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</a:t>
            </a:r>
            <a:r>
              <a:rPr lang="en-IN" sz="20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, where</a:t>
            </a:r>
            <a:endParaRPr sz="3200" b="0" i="0" u="none" strike="noStrike" cap="non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914400" marR="0" lvl="1" indent="-342900" algn="l" rtl="0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Char char="○"/>
            </a:pPr>
            <a:r>
              <a:rPr lang="en-IN" sz="1800" b="1" i="1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</a:t>
            </a:r>
            <a:r>
              <a:rPr lang="en-IN" sz="18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 is a set of nodes, called </a:t>
            </a:r>
            <a:r>
              <a:rPr lang="en-IN" sz="1800" b="0" i="0" u="none" strike="noStrike" cap="none">
                <a:solidFill>
                  <a:srgbClr val="980000"/>
                </a:solidFill>
                <a:latin typeface="Tahoma"/>
                <a:ea typeface="Tahoma"/>
                <a:cs typeface="Tahoma"/>
                <a:sym typeface="Tahoma"/>
              </a:rPr>
              <a:t>vertices</a:t>
            </a:r>
            <a:endParaRPr sz="2800" b="0" i="0" u="none" strike="noStrike" cap="none">
              <a:solidFill>
                <a:srgbClr val="98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914400" marR="0" lvl="1" indent="-342900" algn="l" rtl="0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Char char="○"/>
            </a:pPr>
            <a:r>
              <a:rPr lang="en-IN" sz="1800" b="1" i="1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</a:t>
            </a:r>
            <a:r>
              <a:rPr lang="en-IN" sz="18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 is a collection of pairs of vertices, called </a:t>
            </a:r>
            <a:r>
              <a:rPr lang="en-IN" sz="1800" b="0" i="0" u="none" strike="noStrike" cap="none">
                <a:solidFill>
                  <a:srgbClr val="980000"/>
                </a:solidFill>
                <a:latin typeface="Tahoma"/>
                <a:ea typeface="Tahoma"/>
                <a:cs typeface="Tahoma"/>
                <a:sym typeface="Tahoma"/>
              </a:rPr>
              <a:t>edges</a:t>
            </a:r>
            <a:endParaRPr sz="2800" b="0" i="0" u="none" strike="noStrike" cap="non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marR="0" lvl="0" indent="-355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Tahoma"/>
              <a:buChar char="•"/>
            </a:pPr>
            <a:r>
              <a:rPr lang="en-IN" sz="20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Example:</a:t>
            </a:r>
            <a:endParaRPr sz="3200" b="0" i="0" u="none" strike="noStrike" cap="non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914400" marR="0" lvl="1" indent="-342900" algn="l" rtl="0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ahoma"/>
              <a:buChar char="○"/>
            </a:pPr>
            <a:r>
              <a:rPr lang="en-IN" sz="18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A vertex represents an airport and stores the three-letter airport code</a:t>
            </a:r>
            <a:endParaRPr sz="2800" b="0" i="0" u="none" strike="noStrike" cap="non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914400" marR="0" lvl="1" indent="-342900" algn="l" rtl="0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ahoma"/>
              <a:buChar char="○"/>
            </a:pPr>
            <a:r>
              <a:rPr lang="en-IN" sz="18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An edge represents a flight route between two airports and stores the mileage of the route</a:t>
            </a: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" name="Google Shape;208;g808a7879b5_0_68"/>
          <p:cNvSpPr/>
          <p:nvPr/>
        </p:nvSpPr>
        <p:spPr>
          <a:xfrm>
            <a:off x="4800600" y="4114800"/>
            <a:ext cx="936600" cy="4572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1900" b="0" i="0" u="none" strike="noStrike" cap="none">
                <a:solidFill>
                  <a:srgbClr val="40458C"/>
                </a:solidFill>
                <a:latin typeface="Calibri"/>
                <a:ea typeface="Calibri"/>
                <a:cs typeface="Calibri"/>
                <a:sym typeface="Calibri"/>
              </a:rPr>
              <a:t>ORD</a:t>
            </a:r>
            <a:endParaRPr sz="19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g808a7879b5_0_68"/>
          <p:cNvSpPr/>
          <p:nvPr/>
        </p:nvSpPr>
        <p:spPr>
          <a:xfrm>
            <a:off x="7315200" y="3959225"/>
            <a:ext cx="936600" cy="4572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1900" b="0" i="0" u="none" strike="noStrike" cap="none">
                <a:solidFill>
                  <a:srgbClr val="40458C"/>
                </a:solidFill>
                <a:latin typeface="Calibri"/>
                <a:ea typeface="Calibri"/>
                <a:cs typeface="Calibri"/>
                <a:sym typeface="Calibri"/>
              </a:rPr>
              <a:t>PVD</a:t>
            </a:r>
            <a:endParaRPr sz="19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g808a7879b5_0_68"/>
          <p:cNvSpPr/>
          <p:nvPr/>
        </p:nvSpPr>
        <p:spPr>
          <a:xfrm>
            <a:off x="7064375" y="5867400"/>
            <a:ext cx="936600" cy="4572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1900" b="0" i="0" u="none" strike="noStrike" cap="none">
                <a:solidFill>
                  <a:srgbClr val="40458C"/>
                </a:solidFill>
                <a:latin typeface="Calibri"/>
                <a:ea typeface="Calibri"/>
                <a:cs typeface="Calibri"/>
                <a:sym typeface="Calibri"/>
              </a:rPr>
              <a:t>MIA</a:t>
            </a:r>
            <a:endParaRPr sz="19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1" name="Google Shape;211;g808a7879b5_0_68"/>
          <p:cNvSpPr/>
          <p:nvPr/>
        </p:nvSpPr>
        <p:spPr>
          <a:xfrm>
            <a:off x="4511675" y="5629275"/>
            <a:ext cx="936600" cy="4572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1900" b="0" i="0" u="none" strike="noStrike" cap="none">
                <a:solidFill>
                  <a:srgbClr val="40458C"/>
                </a:solidFill>
                <a:latin typeface="Calibri"/>
                <a:ea typeface="Calibri"/>
                <a:cs typeface="Calibri"/>
                <a:sym typeface="Calibri"/>
              </a:rPr>
              <a:t>DFW</a:t>
            </a:r>
            <a:endParaRPr sz="19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2" name="Google Shape;212;g808a7879b5_0_68"/>
          <p:cNvSpPr/>
          <p:nvPr/>
        </p:nvSpPr>
        <p:spPr>
          <a:xfrm>
            <a:off x="2590800" y="4343400"/>
            <a:ext cx="936600" cy="4572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1900" b="0" i="0" u="none" strike="noStrike" cap="none">
                <a:solidFill>
                  <a:srgbClr val="40458C"/>
                </a:solidFill>
                <a:latin typeface="Calibri"/>
                <a:ea typeface="Calibri"/>
                <a:cs typeface="Calibri"/>
                <a:sym typeface="Calibri"/>
              </a:rPr>
              <a:t>SFO</a:t>
            </a:r>
            <a:endParaRPr sz="19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" name="Google Shape;213;g808a7879b5_0_68"/>
          <p:cNvSpPr/>
          <p:nvPr/>
        </p:nvSpPr>
        <p:spPr>
          <a:xfrm>
            <a:off x="2743200" y="5486400"/>
            <a:ext cx="936600" cy="4572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1900" b="0" i="0" u="none" strike="noStrike" cap="none">
                <a:solidFill>
                  <a:srgbClr val="40458C"/>
                </a:solidFill>
                <a:latin typeface="Calibri"/>
                <a:ea typeface="Calibri"/>
                <a:cs typeface="Calibri"/>
                <a:sym typeface="Calibri"/>
              </a:rPr>
              <a:t>LAX</a:t>
            </a:r>
            <a:endParaRPr sz="19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g808a7879b5_0_68"/>
          <p:cNvSpPr/>
          <p:nvPr/>
        </p:nvSpPr>
        <p:spPr>
          <a:xfrm>
            <a:off x="6378575" y="4724400"/>
            <a:ext cx="936600" cy="4572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1900" b="0" i="0" u="none" strike="noStrike" cap="none">
                <a:solidFill>
                  <a:srgbClr val="40458C"/>
                </a:solidFill>
                <a:latin typeface="Calibri"/>
                <a:ea typeface="Calibri"/>
                <a:cs typeface="Calibri"/>
                <a:sym typeface="Calibri"/>
              </a:rPr>
              <a:t>LGA</a:t>
            </a:r>
            <a:endParaRPr sz="19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" name="Google Shape;215;g808a7879b5_0_68"/>
          <p:cNvSpPr/>
          <p:nvPr/>
        </p:nvSpPr>
        <p:spPr>
          <a:xfrm>
            <a:off x="762000" y="5257800"/>
            <a:ext cx="936600" cy="4572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1900" b="0" i="0" u="none" strike="noStrike" cap="none">
                <a:solidFill>
                  <a:srgbClr val="40458C"/>
                </a:solidFill>
                <a:latin typeface="Calibri"/>
                <a:ea typeface="Calibri"/>
                <a:cs typeface="Calibri"/>
                <a:sym typeface="Calibri"/>
              </a:rPr>
              <a:t>HNL</a:t>
            </a:r>
            <a:endParaRPr sz="19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16" name="Google Shape;216;g808a7879b5_0_68"/>
          <p:cNvCxnSpPr/>
          <p:nvPr/>
        </p:nvCxnSpPr>
        <p:spPr>
          <a:xfrm rot="10800000" flipH="1">
            <a:off x="3536950" y="4343400"/>
            <a:ext cx="1254000" cy="2286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17" name="Google Shape;217;g808a7879b5_0_68"/>
          <p:cNvCxnSpPr/>
          <p:nvPr/>
        </p:nvCxnSpPr>
        <p:spPr>
          <a:xfrm rot="10800000" flipH="1">
            <a:off x="4979987" y="4581450"/>
            <a:ext cx="288900" cy="10383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18" name="Google Shape;218;g808a7879b5_0_68"/>
          <p:cNvCxnSpPr/>
          <p:nvPr/>
        </p:nvCxnSpPr>
        <p:spPr>
          <a:xfrm rot="10800000" flipH="1">
            <a:off x="5311775" y="5124525"/>
            <a:ext cx="1203300" cy="5619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19" name="Google Shape;219;g808a7879b5_0_68"/>
          <p:cNvCxnSpPr/>
          <p:nvPr/>
        </p:nvCxnSpPr>
        <p:spPr>
          <a:xfrm rot="10800000" flipH="1">
            <a:off x="6846887" y="4359375"/>
            <a:ext cx="604800" cy="3555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20" name="Google Shape;220;g808a7879b5_0_68"/>
          <p:cNvCxnSpPr/>
          <p:nvPr/>
        </p:nvCxnSpPr>
        <p:spPr>
          <a:xfrm rot="10800000" flipH="1">
            <a:off x="5746750" y="4187700"/>
            <a:ext cx="1558800" cy="1557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21" name="Google Shape;221;g808a7879b5_0_68"/>
          <p:cNvCxnSpPr/>
          <p:nvPr/>
        </p:nvCxnSpPr>
        <p:spPr>
          <a:xfrm>
            <a:off x="1708150" y="5486400"/>
            <a:ext cx="1025400" cy="2286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22" name="Google Shape;222;g808a7879b5_0_68"/>
          <p:cNvCxnSpPr/>
          <p:nvPr/>
        </p:nvCxnSpPr>
        <p:spPr>
          <a:xfrm>
            <a:off x="3059112" y="4810125"/>
            <a:ext cx="152400" cy="6666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23" name="Google Shape;223;g808a7879b5_0_68"/>
          <p:cNvCxnSpPr/>
          <p:nvPr/>
        </p:nvCxnSpPr>
        <p:spPr>
          <a:xfrm>
            <a:off x="6846887" y="5191125"/>
            <a:ext cx="685800" cy="6666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24" name="Google Shape;224;g808a7879b5_0_68"/>
          <p:cNvCxnSpPr/>
          <p:nvPr/>
        </p:nvCxnSpPr>
        <p:spPr>
          <a:xfrm rot="10800000">
            <a:off x="5457950" y="5857800"/>
            <a:ext cx="1596900" cy="2382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25" name="Google Shape;225;g808a7879b5_0_68"/>
          <p:cNvCxnSpPr/>
          <p:nvPr/>
        </p:nvCxnSpPr>
        <p:spPr>
          <a:xfrm>
            <a:off x="3689350" y="5715000"/>
            <a:ext cx="812700" cy="1428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26" name="Google Shape;226;g808a7879b5_0_68"/>
          <p:cNvCxnSpPr/>
          <p:nvPr/>
        </p:nvCxnSpPr>
        <p:spPr>
          <a:xfrm rot="10800000" flipH="1">
            <a:off x="3543300" y="4514850"/>
            <a:ext cx="1393800" cy="10287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27" name="Google Shape;227;g808a7879b5_0_68"/>
          <p:cNvSpPr txBox="1"/>
          <p:nvPr/>
        </p:nvSpPr>
        <p:spPr>
          <a:xfrm rot="-360811">
            <a:off x="6081669" y="3940110"/>
            <a:ext cx="598493" cy="39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000"/>
              <a:buFont typeface="Tahoma"/>
              <a:buNone/>
            </a:pPr>
            <a:r>
              <a:rPr lang="en-IN" sz="2000" b="0" i="0" u="none" strike="noStrike" cap="none">
                <a:solidFill>
                  <a:srgbClr val="40458C"/>
                </a:solidFill>
                <a:latin typeface="Calibri"/>
                <a:ea typeface="Calibri"/>
                <a:cs typeface="Calibri"/>
                <a:sym typeface="Calibri"/>
              </a:rPr>
              <a:t>849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" name="Google Shape;228;g808a7879b5_0_68"/>
          <p:cNvSpPr txBox="1"/>
          <p:nvPr/>
        </p:nvSpPr>
        <p:spPr>
          <a:xfrm rot="-4679491">
            <a:off x="4760204" y="4672855"/>
            <a:ext cx="598395" cy="396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000"/>
              <a:buFont typeface="Tahoma"/>
              <a:buNone/>
            </a:pPr>
            <a:r>
              <a:rPr lang="en-IN" sz="2000" b="0" i="0" u="none" strike="noStrike" cap="none">
                <a:solidFill>
                  <a:srgbClr val="40458C"/>
                </a:solidFill>
                <a:latin typeface="Calibri"/>
                <a:ea typeface="Calibri"/>
                <a:cs typeface="Calibri"/>
                <a:sym typeface="Calibri"/>
              </a:rPr>
              <a:t>802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g808a7879b5_0_68"/>
          <p:cNvSpPr txBox="1"/>
          <p:nvPr/>
        </p:nvSpPr>
        <p:spPr>
          <a:xfrm rot="-1559464">
            <a:off x="5435636" y="5089572"/>
            <a:ext cx="736598" cy="3968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000"/>
              <a:buFont typeface="Tahoma"/>
              <a:buNone/>
            </a:pPr>
            <a:r>
              <a:rPr lang="en-IN" sz="2000" b="0" i="0" u="none" strike="noStrike" cap="none">
                <a:solidFill>
                  <a:srgbClr val="40458C"/>
                </a:solidFill>
                <a:latin typeface="Calibri"/>
                <a:ea typeface="Calibri"/>
                <a:cs typeface="Calibri"/>
                <a:sym typeface="Calibri"/>
              </a:rPr>
              <a:t>1387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g808a7879b5_0_68"/>
          <p:cNvSpPr txBox="1"/>
          <p:nvPr/>
        </p:nvSpPr>
        <p:spPr>
          <a:xfrm rot="-2160098">
            <a:off x="3622750" y="4851388"/>
            <a:ext cx="736465" cy="396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000"/>
              <a:buFont typeface="Tahoma"/>
              <a:buNone/>
            </a:pPr>
            <a:r>
              <a:rPr lang="en-IN" sz="2000" b="0" i="0" u="none" strike="noStrike" cap="none">
                <a:solidFill>
                  <a:srgbClr val="40458C"/>
                </a:solidFill>
                <a:latin typeface="Calibri"/>
                <a:ea typeface="Calibri"/>
                <a:cs typeface="Calibri"/>
                <a:sym typeface="Calibri"/>
              </a:rPr>
              <a:t>1743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g808a7879b5_0_68"/>
          <p:cNvSpPr txBox="1"/>
          <p:nvPr/>
        </p:nvSpPr>
        <p:spPr>
          <a:xfrm rot="-719232">
            <a:off x="3733810" y="4114875"/>
            <a:ext cx="736664" cy="396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000"/>
              <a:buFont typeface="Tahoma"/>
              <a:buNone/>
            </a:pPr>
            <a:r>
              <a:rPr lang="en-IN" sz="2000" b="0" i="0" u="none" strike="noStrike" cap="none">
                <a:solidFill>
                  <a:srgbClr val="40458C"/>
                </a:solidFill>
                <a:latin typeface="Calibri"/>
                <a:ea typeface="Calibri"/>
                <a:cs typeface="Calibri"/>
                <a:sym typeface="Calibri"/>
              </a:rPr>
              <a:t>1843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g808a7879b5_0_68"/>
          <p:cNvSpPr txBox="1"/>
          <p:nvPr/>
        </p:nvSpPr>
        <p:spPr>
          <a:xfrm rot="2580208">
            <a:off x="7031035" y="5318238"/>
            <a:ext cx="736758" cy="396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000"/>
              <a:buFont typeface="Tahoma"/>
              <a:buNone/>
            </a:pPr>
            <a:r>
              <a:rPr lang="en-IN" sz="2000" b="0" i="0" u="none" strike="noStrike" cap="none">
                <a:solidFill>
                  <a:srgbClr val="40458C"/>
                </a:solidFill>
                <a:latin typeface="Calibri"/>
                <a:ea typeface="Calibri"/>
                <a:cs typeface="Calibri"/>
                <a:sym typeface="Calibri"/>
              </a:rPr>
              <a:t>1099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g808a7879b5_0_68"/>
          <p:cNvSpPr txBox="1"/>
          <p:nvPr/>
        </p:nvSpPr>
        <p:spPr>
          <a:xfrm rot="539886">
            <a:off x="5975352" y="5622924"/>
            <a:ext cx="736565" cy="396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000"/>
              <a:buFont typeface="Tahoma"/>
              <a:buNone/>
            </a:pPr>
            <a:r>
              <a:rPr lang="en-IN" sz="2000" b="0" i="0" u="none" strike="noStrike" cap="none">
                <a:solidFill>
                  <a:srgbClr val="40458C"/>
                </a:solidFill>
                <a:latin typeface="Calibri"/>
                <a:ea typeface="Calibri"/>
                <a:cs typeface="Calibri"/>
                <a:sym typeface="Calibri"/>
              </a:rPr>
              <a:t>1120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g808a7879b5_0_68"/>
          <p:cNvSpPr txBox="1"/>
          <p:nvPr/>
        </p:nvSpPr>
        <p:spPr>
          <a:xfrm rot="659372">
            <a:off x="3775152" y="5441902"/>
            <a:ext cx="736506" cy="39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000"/>
              <a:buFont typeface="Tahoma"/>
              <a:buNone/>
            </a:pPr>
            <a:r>
              <a:rPr lang="en-IN" sz="2000" b="0" i="0" u="none" strike="noStrike" cap="none">
                <a:solidFill>
                  <a:srgbClr val="40458C"/>
                </a:solidFill>
                <a:latin typeface="Calibri"/>
                <a:ea typeface="Calibri"/>
                <a:cs typeface="Calibri"/>
                <a:sym typeface="Calibri"/>
              </a:rPr>
              <a:t>1233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Google Shape;235;g808a7879b5_0_68"/>
          <p:cNvSpPr txBox="1"/>
          <p:nvPr/>
        </p:nvSpPr>
        <p:spPr>
          <a:xfrm rot="4619677">
            <a:off x="2994821" y="4979268"/>
            <a:ext cx="598554" cy="3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000"/>
              <a:buFont typeface="Tahoma"/>
              <a:buNone/>
            </a:pPr>
            <a:r>
              <a:rPr lang="en-IN" sz="2000" b="0" i="0" u="none" strike="noStrike" cap="none">
                <a:solidFill>
                  <a:srgbClr val="40458C"/>
                </a:solidFill>
                <a:latin typeface="Calibri"/>
                <a:ea typeface="Calibri"/>
                <a:cs typeface="Calibri"/>
                <a:sym typeface="Calibri"/>
              </a:rPr>
              <a:t>337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g808a7879b5_0_68"/>
          <p:cNvSpPr txBox="1"/>
          <p:nvPr/>
        </p:nvSpPr>
        <p:spPr>
          <a:xfrm rot="779677">
            <a:off x="1927174" y="5257737"/>
            <a:ext cx="736460" cy="3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000"/>
              <a:buFont typeface="Tahoma"/>
              <a:buNone/>
            </a:pPr>
            <a:r>
              <a:rPr lang="en-IN" sz="2000" b="0" i="0" u="none" strike="noStrike" cap="none">
                <a:solidFill>
                  <a:srgbClr val="40458C"/>
                </a:solidFill>
                <a:latin typeface="Calibri"/>
                <a:ea typeface="Calibri"/>
                <a:cs typeface="Calibri"/>
                <a:sym typeface="Calibri"/>
              </a:rPr>
              <a:t>2555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Google Shape;237;g808a7879b5_0_68"/>
          <p:cNvSpPr txBox="1"/>
          <p:nvPr/>
        </p:nvSpPr>
        <p:spPr>
          <a:xfrm rot="-1919592">
            <a:off x="6783405" y="4251369"/>
            <a:ext cx="598507" cy="3968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000"/>
              <a:buFont typeface="Tahoma"/>
              <a:buNone/>
            </a:pPr>
            <a:r>
              <a:rPr lang="en-IN" sz="2000" b="0" i="0" u="none" strike="noStrike" cap="none">
                <a:solidFill>
                  <a:srgbClr val="40458C"/>
                </a:solidFill>
                <a:latin typeface="Calibri"/>
                <a:ea typeface="Calibri"/>
                <a:cs typeface="Calibri"/>
                <a:sym typeface="Calibri"/>
              </a:rPr>
              <a:t>142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Google Shape;1037;g8605423765_0_303"/>
          <p:cNvSpPr txBox="1"/>
          <p:nvPr/>
        </p:nvSpPr>
        <p:spPr>
          <a:xfrm>
            <a:off x="395640" y="274680"/>
            <a:ext cx="6120300" cy="8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IN" sz="3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Adjacency Matrix</a:t>
            </a:r>
            <a:endParaRPr sz="3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8" name="Google Shape;1038;g8605423765_0_303"/>
          <p:cNvSpPr/>
          <p:nvPr/>
        </p:nvSpPr>
        <p:spPr>
          <a:xfrm>
            <a:off x="3625850" y="1976437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u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9" name="Google Shape;1039;g8605423765_0_303"/>
          <p:cNvSpPr/>
          <p:nvPr/>
        </p:nvSpPr>
        <p:spPr>
          <a:xfrm>
            <a:off x="4537075" y="1600200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v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0" name="Google Shape;1040;g8605423765_0_303"/>
          <p:cNvSpPr/>
          <p:nvPr/>
        </p:nvSpPr>
        <p:spPr>
          <a:xfrm>
            <a:off x="5454650" y="1976437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w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41" name="Google Shape;1041;g8605423765_0_303"/>
          <p:cNvCxnSpPr/>
          <p:nvPr/>
        </p:nvCxnSpPr>
        <p:spPr>
          <a:xfrm>
            <a:off x="4797425" y="1870075"/>
            <a:ext cx="701700" cy="1413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042" name="Google Shape;1042;g8605423765_0_303"/>
          <p:cNvCxnSpPr/>
          <p:nvPr/>
        </p:nvCxnSpPr>
        <p:spPr>
          <a:xfrm flipH="1">
            <a:off x="3886125" y="1870075"/>
            <a:ext cx="695400" cy="1413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043" name="Google Shape;1043;g8605423765_0_303"/>
          <p:cNvSpPr txBox="1"/>
          <p:nvPr/>
        </p:nvSpPr>
        <p:spPr>
          <a:xfrm>
            <a:off x="4081462" y="1600200"/>
            <a:ext cx="3048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4" name="Google Shape;1044;g8605423765_0_303"/>
          <p:cNvSpPr txBox="1"/>
          <p:nvPr/>
        </p:nvSpPr>
        <p:spPr>
          <a:xfrm>
            <a:off x="4992687" y="1600200"/>
            <a:ext cx="3111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b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45" name="Google Shape;1045;g8605423765_0_303"/>
          <p:cNvCxnSpPr/>
          <p:nvPr/>
        </p:nvCxnSpPr>
        <p:spPr>
          <a:xfrm>
            <a:off x="2686050" y="2514600"/>
            <a:ext cx="4553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cxnSp>
      <p:graphicFrame>
        <p:nvGraphicFramePr>
          <p:cNvPr id="1046" name="Google Shape;1046;g8605423765_0_303"/>
          <p:cNvGraphicFramePr/>
          <p:nvPr/>
        </p:nvGraphicFramePr>
        <p:xfrm>
          <a:off x="3733802" y="4116387"/>
          <a:ext cx="1868475" cy="1828840"/>
        </p:xfrm>
        <a:graphic>
          <a:graphicData uri="http://schemas.openxmlformats.org/drawingml/2006/table">
            <a:tbl>
              <a:tblPr>
                <a:noFill/>
                <a:tableStyleId>{6978F1A8-1853-4D74-BEA2-60C42018B008}</a:tableStyleId>
              </a:tblPr>
              <a:tblGrid>
                <a:gridCol w="466725"/>
                <a:gridCol w="468300"/>
                <a:gridCol w="466725"/>
                <a:gridCol w="466725"/>
              </a:tblGrid>
              <a:tr h="423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endParaRPr sz="2400" b="0" i="0" u="none" strike="noStrike" cap="none">
                        <a:solidFill>
                          <a:srgbClr val="40458C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800" u="none" strike="noStrike" cap="none">
                          <a:solidFill>
                            <a:srgbClr val="577052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1</a:t>
                      </a:r>
                      <a:endParaRPr sz="1400" u="none" strike="noStrike" cap="none"/>
                    </a:p>
                  </a:txBody>
                  <a:tcPr marL="91450" marR="91450" marT="45725" marB="45725"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800" u="none" strike="noStrike" cap="none">
                          <a:solidFill>
                            <a:srgbClr val="577052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2</a:t>
                      </a:r>
                      <a:endParaRPr sz="1400" u="none" strike="noStrike" cap="none"/>
                    </a:p>
                  </a:txBody>
                  <a:tcPr marL="91450" marR="91450" marT="45725" marB="45725"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800" u="none" strike="noStrike" cap="none">
                          <a:solidFill>
                            <a:srgbClr val="577052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3</a:t>
                      </a:r>
                      <a:endParaRPr sz="1400" u="none" strike="noStrike" cap="none"/>
                    </a:p>
                  </a:txBody>
                  <a:tcPr marL="91450" marR="91450" marT="45725" marB="45725"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4254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800" u="none" strike="noStrike" cap="none">
                          <a:solidFill>
                            <a:srgbClr val="577052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1</a:t>
                      </a:r>
                      <a:endParaRPr sz="1400" u="none" strike="noStrike" cap="none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>
                    <a:lnL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endParaRPr sz="2400" b="0" i="0" u="none" strike="noStrike" cap="none">
                        <a:solidFill>
                          <a:srgbClr val="40458C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>
                    <a:lnL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>
                    <a:lnL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423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800" u="none" strike="noStrike" cap="none">
                          <a:solidFill>
                            <a:srgbClr val="577052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2</a:t>
                      </a:r>
                      <a:endParaRPr sz="1400" u="none" strike="noStrike" cap="none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endParaRPr sz="2400" b="0" i="0" u="none" strike="noStrike" cap="none">
                        <a:solidFill>
                          <a:srgbClr val="40458C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>
                    <a:lnL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>
                    <a:lnL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endParaRPr sz="2400" b="0" i="0" u="none" strike="noStrike" cap="none">
                        <a:solidFill>
                          <a:srgbClr val="40458C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>
                    <a:lnL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423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800" u="none" strike="noStrike" cap="none">
                          <a:solidFill>
                            <a:srgbClr val="577052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3</a:t>
                      </a:r>
                      <a:endParaRPr sz="1400" u="none" strike="noStrike" cap="none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>
                    <a:lnL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endParaRPr sz="2400" b="0" i="0" u="none" strike="noStrike" cap="none">
                        <a:solidFill>
                          <a:srgbClr val="40458C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>
                    <a:lnL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>
                    <a:lnL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cxnSp>
        <p:nvCxnSpPr>
          <p:cNvPr id="1047" name="Google Shape;1047;g8605423765_0_303"/>
          <p:cNvCxnSpPr/>
          <p:nvPr/>
        </p:nvCxnSpPr>
        <p:spPr>
          <a:xfrm rot="10800000">
            <a:off x="3213175" y="6096000"/>
            <a:ext cx="2733600" cy="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048" name="Google Shape;1048;g8605423765_0_303"/>
          <p:cNvCxnSpPr/>
          <p:nvPr/>
        </p:nvCxnSpPr>
        <p:spPr>
          <a:xfrm rot="10800000">
            <a:off x="3209975" y="2895600"/>
            <a:ext cx="2940000" cy="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049" name="Google Shape;1049;g8605423765_0_303"/>
          <p:cNvSpPr/>
          <p:nvPr/>
        </p:nvSpPr>
        <p:spPr>
          <a:xfrm>
            <a:off x="2895600" y="2743200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50" name="Google Shape;1050;g8605423765_0_303"/>
          <p:cNvSpPr/>
          <p:nvPr/>
        </p:nvSpPr>
        <p:spPr>
          <a:xfrm>
            <a:off x="4510087" y="2743200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51" name="Google Shape;1051;g8605423765_0_303"/>
          <p:cNvSpPr/>
          <p:nvPr/>
        </p:nvSpPr>
        <p:spPr>
          <a:xfrm>
            <a:off x="6159500" y="2743200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52" name="Google Shape;1052;g8605423765_0_303"/>
          <p:cNvSpPr/>
          <p:nvPr/>
        </p:nvSpPr>
        <p:spPr>
          <a:xfrm>
            <a:off x="3124200" y="5192712"/>
            <a:ext cx="219000" cy="446100"/>
          </a:xfrm>
          <a:prstGeom prst="rect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53" name="Google Shape;1053;g8605423765_0_303"/>
          <p:cNvSpPr txBox="1"/>
          <p:nvPr/>
        </p:nvSpPr>
        <p:spPr>
          <a:xfrm>
            <a:off x="3343275" y="5192712"/>
            <a:ext cx="314400" cy="446100"/>
          </a:xfrm>
          <a:prstGeom prst="rect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4" name="Google Shape;1054;g8605423765_0_303"/>
          <p:cNvSpPr/>
          <p:nvPr/>
        </p:nvSpPr>
        <p:spPr>
          <a:xfrm>
            <a:off x="2898775" y="5943600"/>
            <a:ext cx="304800" cy="304800"/>
          </a:xfrm>
          <a:prstGeom prst="ellipse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55" name="Google Shape;1055;g8605423765_0_303"/>
          <p:cNvSpPr/>
          <p:nvPr/>
        </p:nvSpPr>
        <p:spPr>
          <a:xfrm>
            <a:off x="5956300" y="5943600"/>
            <a:ext cx="304800" cy="304800"/>
          </a:xfrm>
          <a:prstGeom prst="ellipse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056" name="Google Shape;1056;g8605423765_0_303"/>
          <p:cNvCxnSpPr/>
          <p:nvPr/>
        </p:nvCxnSpPr>
        <p:spPr>
          <a:xfrm rot="10800000" flipH="1">
            <a:off x="3051175" y="5648237"/>
            <a:ext cx="182700" cy="4557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cxnSp>
        <p:nvCxnSpPr>
          <p:cNvPr id="1057" name="Google Shape;1057;g8605423765_0_303"/>
          <p:cNvCxnSpPr/>
          <p:nvPr/>
        </p:nvCxnSpPr>
        <p:spPr>
          <a:xfrm rot="10800000" flipH="1">
            <a:off x="6103937" y="5637337"/>
            <a:ext cx="234900" cy="4539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sp>
        <p:nvSpPr>
          <p:cNvPr id="1058" name="Google Shape;1058;g8605423765_0_303"/>
          <p:cNvSpPr txBox="1"/>
          <p:nvPr/>
        </p:nvSpPr>
        <p:spPr>
          <a:xfrm>
            <a:off x="3067050" y="3414712"/>
            <a:ext cx="314400" cy="314400"/>
          </a:xfrm>
          <a:prstGeom prst="rect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u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9" name="Google Shape;1059;g8605423765_0_303"/>
          <p:cNvSpPr txBox="1"/>
          <p:nvPr/>
        </p:nvSpPr>
        <p:spPr>
          <a:xfrm>
            <a:off x="4673600" y="3414712"/>
            <a:ext cx="314400" cy="314400"/>
          </a:xfrm>
          <a:prstGeom prst="rect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v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0" name="Google Shape;1060;g8605423765_0_303"/>
          <p:cNvSpPr txBox="1"/>
          <p:nvPr/>
        </p:nvSpPr>
        <p:spPr>
          <a:xfrm>
            <a:off x="6315075" y="3409950"/>
            <a:ext cx="314400" cy="314400"/>
          </a:xfrm>
          <a:prstGeom prst="rect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w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61" name="Google Shape;1061;g8605423765_0_303"/>
          <p:cNvCxnSpPr/>
          <p:nvPr/>
        </p:nvCxnSpPr>
        <p:spPr>
          <a:xfrm>
            <a:off x="3043237" y="2890837"/>
            <a:ext cx="180900" cy="5145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cxnSp>
        <p:nvCxnSpPr>
          <p:cNvPr id="1062" name="Google Shape;1062;g8605423765_0_303"/>
          <p:cNvCxnSpPr/>
          <p:nvPr/>
        </p:nvCxnSpPr>
        <p:spPr>
          <a:xfrm>
            <a:off x="4657725" y="2890837"/>
            <a:ext cx="173100" cy="5145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cxnSp>
        <p:nvCxnSpPr>
          <p:cNvPr id="1063" name="Google Shape;1063;g8605423765_0_303"/>
          <p:cNvCxnSpPr/>
          <p:nvPr/>
        </p:nvCxnSpPr>
        <p:spPr>
          <a:xfrm>
            <a:off x="6311900" y="2895600"/>
            <a:ext cx="160200" cy="5049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sp>
        <p:nvSpPr>
          <p:cNvPr id="1064" name="Google Shape;1064;g8605423765_0_303"/>
          <p:cNvSpPr txBox="1"/>
          <p:nvPr/>
        </p:nvSpPr>
        <p:spPr>
          <a:xfrm>
            <a:off x="2752725" y="3414712"/>
            <a:ext cx="314400" cy="314400"/>
          </a:xfrm>
          <a:prstGeom prst="rect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065" name="Google Shape;1065;g8605423765_0_303"/>
          <p:cNvCxnSpPr/>
          <p:nvPr/>
        </p:nvCxnSpPr>
        <p:spPr>
          <a:xfrm rot="10800000" flipH="1">
            <a:off x="2898775" y="3048000"/>
            <a:ext cx="104700" cy="5334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sp>
        <p:nvSpPr>
          <p:cNvPr id="1066" name="Google Shape;1066;g8605423765_0_303"/>
          <p:cNvSpPr txBox="1"/>
          <p:nvPr/>
        </p:nvSpPr>
        <p:spPr>
          <a:xfrm>
            <a:off x="4375150" y="3414712"/>
            <a:ext cx="314400" cy="314400"/>
          </a:xfrm>
          <a:prstGeom prst="rect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067" name="Google Shape;1067;g8605423765_0_303"/>
          <p:cNvCxnSpPr/>
          <p:nvPr/>
        </p:nvCxnSpPr>
        <p:spPr>
          <a:xfrm rot="10800000" flipH="1">
            <a:off x="4513262" y="3038475"/>
            <a:ext cx="93600" cy="5334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sp>
        <p:nvSpPr>
          <p:cNvPr id="1068" name="Google Shape;1068;g8605423765_0_303"/>
          <p:cNvSpPr txBox="1"/>
          <p:nvPr/>
        </p:nvSpPr>
        <p:spPr>
          <a:xfrm>
            <a:off x="6005512" y="3409950"/>
            <a:ext cx="314400" cy="314400"/>
          </a:xfrm>
          <a:prstGeom prst="rect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069" name="Google Shape;1069;g8605423765_0_303"/>
          <p:cNvCxnSpPr/>
          <p:nvPr/>
        </p:nvCxnSpPr>
        <p:spPr>
          <a:xfrm rot="10800000" flipH="1">
            <a:off x="6162675" y="3033712"/>
            <a:ext cx="44400" cy="5334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sp>
        <p:nvSpPr>
          <p:cNvPr id="1070" name="Google Shape;1070;g8605423765_0_303"/>
          <p:cNvSpPr/>
          <p:nvPr/>
        </p:nvSpPr>
        <p:spPr>
          <a:xfrm>
            <a:off x="2905125" y="5192712"/>
            <a:ext cx="219000" cy="446100"/>
          </a:xfrm>
          <a:prstGeom prst="rect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71" name="Google Shape;1071;g8605423765_0_303"/>
          <p:cNvSpPr/>
          <p:nvPr/>
        </p:nvSpPr>
        <p:spPr>
          <a:xfrm>
            <a:off x="2686050" y="5192712"/>
            <a:ext cx="219000" cy="446100"/>
          </a:xfrm>
          <a:prstGeom prst="rect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072" name="Google Shape;1072;g8605423765_0_303"/>
          <p:cNvCxnSpPr/>
          <p:nvPr/>
        </p:nvCxnSpPr>
        <p:spPr>
          <a:xfrm>
            <a:off x="2786062" y="5405437"/>
            <a:ext cx="157200" cy="5730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sp>
        <p:nvSpPr>
          <p:cNvPr id="1073" name="Google Shape;1073;g8605423765_0_303"/>
          <p:cNvSpPr txBox="1"/>
          <p:nvPr/>
        </p:nvSpPr>
        <p:spPr>
          <a:xfrm>
            <a:off x="2438400" y="3414712"/>
            <a:ext cx="314400" cy="314400"/>
          </a:xfrm>
          <a:prstGeom prst="rect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4" name="Google Shape;1074;g8605423765_0_303"/>
          <p:cNvSpPr txBox="1"/>
          <p:nvPr/>
        </p:nvSpPr>
        <p:spPr>
          <a:xfrm>
            <a:off x="4060825" y="3414712"/>
            <a:ext cx="314400" cy="314400"/>
          </a:xfrm>
          <a:prstGeom prst="rect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5" name="Google Shape;1075;g8605423765_0_303"/>
          <p:cNvSpPr txBox="1"/>
          <p:nvPr/>
        </p:nvSpPr>
        <p:spPr>
          <a:xfrm>
            <a:off x="5691187" y="3409950"/>
            <a:ext cx="314400" cy="314400"/>
          </a:xfrm>
          <a:prstGeom prst="rect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6" name="Google Shape;1076;g8605423765_0_303"/>
          <p:cNvSpPr/>
          <p:nvPr/>
        </p:nvSpPr>
        <p:spPr>
          <a:xfrm>
            <a:off x="6229350" y="5181600"/>
            <a:ext cx="219000" cy="446100"/>
          </a:xfrm>
          <a:prstGeom prst="rect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77" name="Google Shape;1077;g8605423765_0_303"/>
          <p:cNvSpPr txBox="1"/>
          <p:nvPr/>
        </p:nvSpPr>
        <p:spPr>
          <a:xfrm>
            <a:off x="6448425" y="5181600"/>
            <a:ext cx="314400" cy="446100"/>
          </a:xfrm>
          <a:prstGeom prst="rect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b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8" name="Google Shape;1078;g8605423765_0_303"/>
          <p:cNvSpPr/>
          <p:nvPr/>
        </p:nvSpPr>
        <p:spPr>
          <a:xfrm>
            <a:off x="6010275" y="5181600"/>
            <a:ext cx="219000" cy="446100"/>
          </a:xfrm>
          <a:prstGeom prst="rect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79" name="Google Shape;1079;g8605423765_0_303"/>
          <p:cNvSpPr/>
          <p:nvPr/>
        </p:nvSpPr>
        <p:spPr>
          <a:xfrm>
            <a:off x="5791200" y="5181600"/>
            <a:ext cx="219000" cy="446100"/>
          </a:xfrm>
          <a:prstGeom prst="rect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080" name="Google Shape;1080;g8605423765_0_303"/>
          <p:cNvCxnSpPr/>
          <p:nvPr/>
        </p:nvCxnSpPr>
        <p:spPr>
          <a:xfrm>
            <a:off x="5889625" y="5405437"/>
            <a:ext cx="114300" cy="5730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sp>
        <p:nvSpPr>
          <p:cNvPr id="1082" name="Google Shape;1082;g8605423765_0_303"/>
          <p:cNvSpPr/>
          <p:nvPr/>
        </p:nvSpPr>
        <p:spPr>
          <a:xfrm>
            <a:off x="1970235" y="3766600"/>
            <a:ext cx="1044775" cy="1634450"/>
          </a:xfrm>
          <a:custGeom>
            <a:avLst/>
            <a:gdLst/>
            <a:ahLst/>
            <a:cxnLst/>
            <a:rect l="l" t="t" r="r" b="b"/>
            <a:pathLst>
              <a:path w="41791" h="65378" extrusionOk="0">
                <a:moveTo>
                  <a:pt x="41791" y="65378"/>
                </a:moveTo>
                <a:cubicBezTo>
                  <a:pt x="34870" y="59635"/>
                  <a:pt x="2402" y="41818"/>
                  <a:pt x="267" y="30922"/>
                </a:cubicBezTo>
                <a:cubicBezTo>
                  <a:pt x="-1868" y="20026"/>
                  <a:pt x="24195" y="5154"/>
                  <a:pt x="28980" y="0"/>
                </a:cubicBezTo>
              </a:path>
            </a:pathLst>
          </a:custGeom>
          <a:noFill/>
          <a:ln w="19050" cap="flat" cmpd="sng">
            <a:solidFill>
              <a:srgbClr val="1155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3" name="Google Shape;1083;g8605423765_0_303"/>
          <p:cNvSpPr/>
          <p:nvPr/>
        </p:nvSpPr>
        <p:spPr>
          <a:xfrm>
            <a:off x="3117268" y="3755575"/>
            <a:ext cx="1101450" cy="1601300"/>
          </a:xfrm>
          <a:custGeom>
            <a:avLst/>
            <a:gdLst/>
            <a:ahLst/>
            <a:cxnLst/>
            <a:rect l="l" t="t" r="r" b="b"/>
            <a:pathLst>
              <a:path w="44058" h="64052" extrusionOk="0">
                <a:moveTo>
                  <a:pt x="4744" y="64052"/>
                </a:moveTo>
                <a:cubicBezTo>
                  <a:pt x="4376" y="59635"/>
                  <a:pt x="-4017" y="48223"/>
                  <a:pt x="2535" y="37548"/>
                </a:cubicBezTo>
                <a:cubicBezTo>
                  <a:pt x="9087" y="26873"/>
                  <a:pt x="37138" y="6258"/>
                  <a:pt x="44058" y="0"/>
                </a:cubicBezTo>
              </a:path>
            </a:pathLst>
          </a:custGeom>
          <a:noFill/>
          <a:ln w="19050" cap="flat" cmpd="sng">
            <a:solidFill>
              <a:srgbClr val="1155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4" name="Google Shape;1084;g8605423765_0_303"/>
          <p:cNvSpPr/>
          <p:nvPr/>
        </p:nvSpPr>
        <p:spPr>
          <a:xfrm>
            <a:off x="4581560" y="3755575"/>
            <a:ext cx="1653875" cy="1612350"/>
          </a:xfrm>
          <a:custGeom>
            <a:avLst/>
            <a:gdLst/>
            <a:ahLst/>
            <a:cxnLst/>
            <a:rect l="l" t="t" r="r" b="b"/>
            <a:pathLst>
              <a:path w="66155" h="64494" extrusionOk="0">
                <a:moveTo>
                  <a:pt x="63233" y="64494"/>
                </a:moveTo>
                <a:cubicBezTo>
                  <a:pt x="62939" y="58531"/>
                  <a:pt x="71037" y="38284"/>
                  <a:pt x="61466" y="28713"/>
                </a:cubicBezTo>
                <a:cubicBezTo>
                  <a:pt x="51895" y="19142"/>
                  <a:pt x="15820" y="11854"/>
                  <a:pt x="5807" y="7068"/>
                </a:cubicBezTo>
                <a:cubicBezTo>
                  <a:pt x="-4206" y="2283"/>
                  <a:pt x="2126" y="1178"/>
                  <a:pt x="1390" y="0"/>
                </a:cubicBezTo>
              </a:path>
            </a:pathLst>
          </a:custGeom>
          <a:noFill/>
          <a:ln w="19050" cap="flat" cmpd="sng">
            <a:solidFill>
              <a:srgbClr val="1155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5" name="Google Shape;1085;g8605423765_0_303"/>
          <p:cNvSpPr/>
          <p:nvPr/>
        </p:nvSpPr>
        <p:spPr>
          <a:xfrm>
            <a:off x="6107182" y="3766614"/>
            <a:ext cx="591875" cy="1601325"/>
          </a:xfrm>
          <a:custGeom>
            <a:avLst/>
            <a:gdLst/>
            <a:ahLst/>
            <a:cxnLst/>
            <a:rect l="l" t="t" r="r" b="b"/>
            <a:pathLst>
              <a:path w="23675" h="64053" extrusionOk="0">
                <a:moveTo>
                  <a:pt x="11485" y="64053"/>
                </a:moveTo>
                <a:cubicBezTo>
                  <a:pt x="13473" y="59194"/>
                  <a:pt x="25326" y="45574"/>
                  <a:pt x="23412" y="34898"/>
                </a:cubicBezTo>
                <a:cubicBezTo>
                  <a:pt x="21498" y="24223"/>
                  <a:pt x="3902" y="5816"/>
                  <a:pt x="0" y="0"/>
                </a:cubicBezTo>
              </a:path>
            </a:pathLst>
          </a:custGeom>
          <a:noFill/>
          <a:ln w="19050" cap="flat" cmpd="sng">
            <a:solidFill>
              <a:srgbClr val="1155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1" name="Google Shape;1091;g8605423765_0_250"/>
          <p:cNvSpPr txBox="1"/>
          <p:nvPr/>
        </p:nvSpPr>
        <p:spPr>
          <a:xfrm>
            <a:off x="395640" y="274680"/>
            <a:ext cx="6120300" cy="8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IN" sz="3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Adjacency Matrix</a:t>
            </a:r>
            <a:endParaRPr sz="3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2" name="Google Shape;1092;g8605423765_0_250"/>
          <p:cNvSpPr/>
          <p:nvPr/>
        </p:nvSpPr>
        <p:spPr>
          <a:xfrm>
            <a:off x="3625850" y="1976437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u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3" name="Google Shape;1093;g8605423765_0_250"/>
          <p:cNvSpPr/>
          <p:nvPr/>
        </p:nvSpPr>
        <p:spPr>
          <a:xfrm>
            <a:off x="4537075" y="1600200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v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4" name="Google Shape;1094;g8605423765_0_250"/>
          <p:cNvSpPr/>
          <p:nvPr/>
        </p:nvSpPr>
        <p:spPr>
          <a:xfrm>
            <a:off x="5454650" y="1976437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w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95" name="Google Shape;1095;g8605423765_0_250"/>
          <p:cNvCxnSpPr/>
          <p:nvPr/>
        </p:nvCxnSpPr>
        <p:spPr>
          <a:xfrm>
            <a:off x="4797425" y="1870075"/>
            <a:ext cx="701700" cy="1413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096" name="Google Shape;1096;g8605423765_0_250"/>
          <p:cNvCxnSpPr/>
          <p:nvPr/>
        </p:nvCxnSpPr>
        <p:spPr>
          <a:xfrm flipH="1">
            <a:off x="3886125" y="1870075"/>
            <a:ext cx="695400" cy="1413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097" name="Google Shape;1097;g8605423765_0_250"/>
          <p:cNvSpPr txBox="1"/>
          <p:nvPr/>
        </p:nvSpPr>
        <p:spPr>
          <a:xfrm>
            <a:off x="4081462" y="1600200"/>
            <a:ext cx="3048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8" name="Google Shape;1098;g8605423765_0_250"/>
          <p:cNvSpPr txBox="1"/>
          <p:nvPr/>
        </p:nvSpPr>
        <p:spPr>
          <a:xfrm>
            <a:off x="4992687" y="1600200"/>
            <a:ext cx="3111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b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99" name="Google Shape;1099;g8605423765_0_250"/>
          <p:cNvCxnSpPr/>
          <p:nvPr/>
        </p:nvCxnSpPr>
        <p:spPr>
          <a:xfrm>
            <a:off x="2686050" y="2514600"/>
            <a:ext cx="4553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cxnSp>
      <p:graphicFrame>
        <p:nvGraphicFramePr>
          <p:cNvPr id="1100" name="Google Shape;1100;g8605423765_0_250"/>
          <p:cNvGraphicFramePr/>
          <p:nvPr/>
        </p:nvGraphicFramePr>
        <p:xfrm>
          <a:off x="3733802" y="4116387"/>
          <a:ext cx="1868475" cy="1828840"/>
        </p:xfrm>
        <a:graphic>
          <a:graphicData uri="http://schemas.openxmlformats.org/drawingml/2006/table">
            <a:tbl>
              <a:tblPr>
                <a:noFill/>
                <a:tableStyleId>{6978F1A8-1853-4D74-BEA2-60C42018B008}</a:tableStyleId>
              </a:tblPr>
              <a:tblGrid>
                <a:gridCol w="466725"/>
                <a:gridCol w="468300"/>
                <a:gridCol w="466725"/>
                <a:gridCol w="466725"/>
              </a:tblGrid>
              <a:tr h="423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endParaRPr sz="2400" b="0" i="0" u="none" strike="noStrike" cap="none">
                        <a:solidFill>
                          <a:srgbClr val="40458C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800" u="none" strike="noStrike" cap="none">
                          <a:solidFill>
                            <a:srgbClr val="577052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1</a:t>
                      </a:r>
                      <a:endParaRPr sz="1400" u="none" strike="noStrike" cap="none"/>
                    </a:p>
                  </a:txBody>
                  <a:tcPr marL="91450" marR="91450" marT="45725" marB="45725"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800" u="none" strike="noStrike" cap="none">
                          <a:solidFill>
                            <a:srgbClr val="577052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2</a:t>
                      </a:r>
                      <a:endParaRPr sz="1400" u="none" strike="noStrike" cap="none"/>
                    </a:p>
                  </a:txBody>
                  <a:tcPr marL="91450" marR="91450" marT="45725" marB="45725"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800" u="none" strike="noStrike" cap="none">
                          <a:solidFill>
                            <a:srgbClr val="577052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3</a:t>
                      </a:r>
                      <a:endParaRPr sz="1400" u="none" strike="noStrike" cap="none"/>
                    </a:p>
                  </a:txBody>
                  <a:tcPr marL="91450" marR="91450" marT="45725" marB="45725"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4254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800" u="none" strike="noStrike" cap="none">
                          <a:solidFill>
                            <a:srgbClr val="577052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1</a:t>
                      </a:r>
                      <a:endParaRPr sz="1400" u="none" strike="noStrike" cap="none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800" b="1" i="0" u="none" strike="noStrike" cap="none">
                          <a:solidFill>
                            <a:srgbClr val="577052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∅</a:t>
                      </a:r>
                      <a:endParaRPr sz="1400" u="none" strike="noStrike" cap="none"/>
                    </a:p>
                  </a:txBody>
                  <a:tcPr marL="91450" marR="91450" marT="45725" marB="45725">
                    <a:lnL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endParaRPr sz="2400" b="0" i="0" u="none" strike="noStrike" cap="none">
                        <a:solidFill>
                          <a:srgbClr val="40458C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>
                    <a:lnL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800" b="1" i="0" u="none" strike="noStrike" cap="none">
                          <a:solidFill>
                            <a:srgbClr val="577052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∅</a:t>
                      </a:r>
                      <a:endParaRPr sz="1400" u="none" strike="noStrike" cap="none"/>
                    </a:p>
                  </a:txBody>
                  <a:tcPr marL="91450" marR="91450" marT="45725" marB="45725">
                    <a:lnL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423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800" u="none" strike="noStrike" cap="none">
                          <a:solidFill>
                            <a:srgbClr val="577052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2</a:t>
                      </a:r>
                      <a:endParaRPr sz="1400" u="none" strike="noStrike" cap="none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endParaRPr sz="2400" b="0" i="0" u="none" strike="noStrike" cap="none">
                        <a:solidFill>
                          <a:srgbClr val="40458C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>
                    <a:lnL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800" b="1" i="0" u="none" strike="noStrike" cap="none">
                          <a:solidFill>
                            <a:srgbClr val="577052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∅</a:t>
                      </a:r>
                      <a:endParaRPr sz="1400" u="none" strike="noStrike" cap="none"/>
                    </a:p>
                  </a:txBody>
                  <a:tcPr marL="91450" marR="91450" marT="45725" marB="45725">
                    <a:lnL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endParaRPr sz="2400" b="0" i="0" u="none" strike="noStrike" cap="none">
                        <a:solidFill>
                          <a:srgbClr val="40458C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>
                    <a:lnL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423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800" u="none" strike="noStrike" cap="none">
                          <a:solidFill>
                            <a:srgbClr val="577052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3</a:t>
                      </a:r>
                      <a:endParaRPr sz="1400" u="none" strike="noStrike" cap="none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800" b="1" i="0" u="none" strike="noStrike" cap="none">
                          <a:solidFill>
                            <a:srgbClr val="577052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∅</a:t>
                      </a:r>
                      <a:endParaRPr sz="1400" u="none" strike="noStrike" cap="none"/>
                    </a:p>
                  </a:txBody>
                  <a:tcPr marL="91450" marR="91450" marT="45725" marB="45725">
                    <a:lnL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endParaRPr sz="2400" b="0" i="0" u="none" strike="noStrike" cap="none">
                        <a:solidFill>
                          <a:srgbClr val="40458C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>
                    <a:lnL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800" b="1" i="0" u="none" strike="noStrike" cap="none">
                          <a:solidFill>
                            <a:srgbClr val="577052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∅</a:t>
                      </a:r>
                      <a:endParaRPr sz="1400" u="none" strike="noStrike" cap="none"/>
                    </a:p>
                  </a:txBody>
                  <a:tcPr marL="91450" marR="91450" marT="45725" marB="45725">
                    <a:lnL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cxnSp>
        <p:nvCxnSpPr>
          <p:cNvPr id="1101" name="Google Shape;1101;g8605423765_0_250"/>
          <p:cNvCxnSpPr/>
          <p:nvPr/>
        </p:nvCxnSpPr>
        <p:spPr>
          <a:xfrm rot="10800000">
            <a:off x="3213175" y="6096000"/>
            <a:ext cx="2733600" cy="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102" name="Google Shape;1102;g8605423765_0_250"/>
          <p:cNvCxnSpPr/>
          <p:nvPr/>
        </p:nvCxnSpPr>
        <p:spPr>
          <a:xfrm rot="10800000">
            <a:off x="3209975" y="2895600"/>
            <a:ext cx="2940000" cy="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03" name="Google Shape;1103;g8605423765_0_250"/>
          <p:cNvSpPr/>
          <p:nvPr/>
        </p:nvSpPr>
        <p:spPr>
          <a:xfrm>
            <a:off x="2895600" y="2743200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04" name="Google Shape;1104;g8605423765_0_250"/>
          <p:cNvSpPr/>
          <p:nvPr/>
        </p:nvSpPr>
        <p:spPr>
          <a:xfrm>
            <a:off x="4510087" y="2743200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05" name="Google Shape;1105;g8605423765_0_250"/>
          <p:cNvSpPr/>
          <p:nvPr/>
        </p:nvSpPr>
        <p:spPr>
          <a:xfrm>
            <a:off x="6159500" y="2743200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06" name="Google Shape;1106;g8605423765_0_250"/>
          <p:cNvSpPr/>
          <p:nvPr/>
        </p:nvSpPr>
        <p:spPr>
          <a:xfrm>
            <a:off x="3124200" y="5192712"/>
            <a:ext cx="219000" cy="446100"/>
          </a:xfrm>
          <a:prstGeom prst="rect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07" name="Google Shape;1107;g8605423765_0_250"/>
          <p:cNvSpPr txBox="1"/>
          <p:nvPr/>
        </p:nvSpPr>
        <p:spPr>
          <a:xfrm>
            <a:off x="3343275" y="5192712"/>
            <a:ext cx="314400" cy="446100"/>
          </a:xfrm>
          <a:prstGeom prst="rect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8" name="Google Shape;1108;g8605423765_0_250"/>
          <p:cNvSpPr/>
          <p:nvPr/>
        </p:nvSpPr>
        <p:spPr>
          <a:xfrm>
            <a:off x="2898775" y="5943600"/>
            <a:ext cx="304800" cy="304800"/>
          </a:xfrm>
          <a:prstGeom prst="ellipse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09" name="Google Shape;1109;g8605423765_0_250"/>
          <p:cNvSpPr/>
          <p:nvPr/>
        </p:nvSpPr>
        <p:spPr>
          <a:xfrm>
            <a:off x="5956300" y="5943600"/>
            <a:ext cx="304800" cy="304800"/>
          </a:xfrm>
          <a:prstGeom prst="ellipse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110" name="Google Shape;1110;g8605423765_0_250"/>
          <p:cNvCxnSpPr/>
          <p:nvPr/>
        </p:nvCxnSpPr>
        <p:spPr>
          <a:xfrm rot="10800000" flipH="1">
            <a:off x="3051175" y="5648237"/>
            <a:ext cx="182700" cy="4557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cxnSp>
        <p:nvCxnSpPr>
          <p:cNvPr id="1111" name="Google Shape;1111;g8605423765_0_250"/>
          <p:cNvCxnSpPr/>
          <p:nvPr/>
        </p:nvCxnSpPr>
        <p:spPr>
          <a:xfrm rot="10800000" flipH="1">
            <a:off x="6103937" y="5637337"/>
            <a:ext cx="234900" cy="4539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sp>
        <p:nvSpPr>
          <p:cNvPr id="1112" name="Google Shape;1112;g8605423765_0_250"/>
          <p:cNvSpPr txBox="1"/>
          <p:nvPr/>
        </p:nvSpPr>
        <p:spPr>
          <a:xfrm>
            <a:off x="3067050" y="3414712"/>
            <a:ext cx="314400" cy="314400"/>
          </a:xfrm>
          <a:prstGeom prst="rect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u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3" name="Google Shape;1113;g8605423765_0_250"/>
          <p:cNvSpPr txBox="1"/>
          <p:nvPr/>
        </p:nvSpPr>
        <p:spPr>
          <a:xfrm>
            <a:off x="4673600" y="3414712"/>
            <a:ext cx="314400" cy="314400"/>
          </a:xfrm>
          <a:prstGeom prst="rect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v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4" name="Google Shape;1114;g8605423765_0_250"/>
          <p:cNvSpPr txBox="1"/>
          <p:nvPr/>
        </p:nvSpPr>
        <p:spPr>
          <a:xfrm>
            <a:off x="6315075" y="3409950"/>
            <a:ext cx="314400" cy="314400"/>
          </a:xfrm>
          <a:prstGeom prst="rect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w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15" name="Google Shape;1115;g8605423765_0_250"/>
          <p:cNvCxnSpPr/>
          <p:nvPr/>
        </p:nvCxnSpPr>
        <p:spPr>
          <a:xfrm>
            <a:off x="3043237" y="2890837"/>
            <a:ext cx="180900" cy="5145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cxnSp>
        <p:nvCxnSpPr>
          <p:cNvPr id="1116" name="Google Shape;1116;g8605423765_0_250"/>
          <p:cNvCxnSpPr/>
          <p:nvPr/>
        </p:nvCxnSpPr>
        <p:spPr>
          <a:xfrm>
            <a:off x="4657725" y="2890837"/>
            <a:ext cx="173100" cy="5145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cxnSp>
        <p:nvCxnSpPr>
          <p:cNvPr id="1117" name="Google Shape;1117;g8605423765_0_250"/>
          <p:cNvCxnSpPr/>
          <p:nvPr/>
        </p:nvCxnSpPr>
        <p:spPr>
          <a:xfrm>
            <a:off x="6311900" y="2895600"/>
            <a:ext cx="160200" cy="5049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sp>
        <p:nvSpPr>
          <p:cNvPr id="1118" name="Google Shape;1118;g8605423765_0_250"/>
          <p:cNvSpPr txBox="1"/>
          <p:nvPr/>
        </p:nvSpPr>
        <p:spPr>
          <a:xfrm>
            <a:off x="2752725" y="3414712"/>
            <a:ext cx="314400" cy="314400"/>
          </a:xfrm>
          <a:prstGeom prst="rect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119" name="Google Shape;1119;g8605423765_0_250"/>
          <p:cNvCxnSpPr/>
          <p:nvPr/>
        </p:nvCxnSpPr>
        <p:spPr>
          <a:xfrm rot="10800000" flipH="1">
            <a:off x="2898775" y="3048000"/>
            <a:ext cx="104700" cy="5334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sp>
        <p:nvSpPr>
          <p:cNvPr id="1120" name="Google Shape;1120;g8605423765_0_250"/>
          <p:cNvSpPr txBox="1"/>
          <p:nvPr/>
        </p:nvSpPr>
        <p:spPr>
          <a:xfrm>
            <a:off x="4375150" y="3414712"/>
            <a:ext cx="314400" cy="314400"/>
          </a:xfrm>
          <a:prstGeom prst="rect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121" name="Google Shape;1121;g8605423765_0_250"/>
          <p:cNvCxnSpPr/>
          <p:nvPr/>
        </p:nvCxnSpPr>
        <p:spPr>
          <a:xfrm rot="10800000" flipH="1">
            <a:off x="4513262" y="3038475"/>
            <a:ext cx="93600" cy="5334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sp>
        <p:nvSpPr>
          <p:cNvPr id="1122" name="Google Shape;1122;g8605423765_0_250"/>
          <p:cNvSpPr txBox="1"/>
          <p:nvPr/>
        </p:nvSpPr>
        <p:spPr>
          <a:xfrm>
            <a:off x="6005512" y="3409950"/>
            <a:ext cx="314400" cy="314400"/>
          </a:xfrm>
          <a:prstGeom prst="rect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123" name="Google Shape;1123;g8605423765_0_250"/>
          <p:cNvCxnSpPr/>
          <p:nvPr/>
        </p:nvCxnSpPr>
        <p:spPr>
          <a:xfrm rot="10800000" flipH="1">
            <a:off x="6162675" y="3033712"/>
            <a:ext cx="44400" cy="5334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sp>
        <p:nvSpPr>
          <p:cNvPr id="1124" name="Google Shape;1124;g8605423765_0_250"/>
          <p:cNvSpPr/>
          <p:nvPr/>
        </p:nvSpPr>
        <p:spPr>
          <a:xfrm>
            <a:off x="2905125" y="5192712"/>
            <a:ext cx="219000" cy="446100"/>
          </a:xfrm>
          <a:prstGeom prst="rect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25" name="Google Shape;1125;g8605423765_0_250"/>
          <p:cNvSpPr/>
          <p:nvPr/>
        </p:nvSpPr>
        <p:spPr>
          <a:xfrm>
            <a:off x="2686050" y="5192712"/>
            <a:ext cx="219000" cy="446100"/>
          </a:xfrm>
          <a:prstGeom prst="rect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126" name="Google Shape;1126;g8605423765_0_250"/>
          <p:cNvCxnSpPr/>
          <p:nvPr/>
        </p:nvCxnSpPr>
        <p:spPr>
          <a:xfrm>
            <a:off x="2786062" y="5405437"/>
            <a:ext cx="157200" cy="5730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sp>
        <p:nvSpPr>
          <p:cNvPr id="1127" name="Google Shape;1127;g8605423765_0_250"/>
          <p:cNvSpPr txBox="1"/>
          <p:nvPr/>
        </p:nvSpPr>
        <p:spPr>
          <a:xfrm>
            <a:off x="2438400" y="3414712"/>
            <a:ext cx="314400" cy="314400"/>
          </a:xfrm>
          <a:prstGeom prst="rect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8" name="Google Shape;1128;g8605423765_0_250"/>
          <p:cNvSpPr txBox="1"/>
          <p:nvPr/>
        </p:nvSpPr>
        <p:spPr>
          <a:xfrm>
            <a:off x="4060825" y="3414712"/>
            <a:ext cx="314400" cy="314400"/>
          </a:xfrm>
          <a:prstGeom prst="rect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9" name="Google Shape;1129;g8605423765_0_250"/>
          <p:cNvSpPr txBox="1"/>
          <p:nvPr/>
        </p:nvSpPr>
        <p:spPr>
          <a:xfrm>
            <a:off x="5691187" y="3409950"/>
            <a:ext cx="314400" cy="314400"/>
          </a:xfrm>
          <a:prstGeom prst="rect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0" name="Google Shape;1130;g8605423765_0_250"/>
          <p:cNvSpPr/>
          <p:nvPr/>
        </p:nvSpPr>
        <p:spPr>
          <a:xfrm>
            <a:off x="6229350" y="5181600"/>
            <a:ext cx="219000" cy="446100"/>
          </a:xfrm>
          <a:prstGeom prst="rect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31" name="Google Shape;1131;g8605423765_0_250"/>
          <p:cNvSpPr txBox="1"/>
          <p:nvPr/>
        </p:nvSpPr>
        <p:spPr>
          <a:xfrm>
            <a:off x="6448425" y="5181600"/>
            <a:ext cx="314400" cy="446100"/>
          </a:xfrm>
          <a:prstGeom prst="rect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b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2" name="Google Shape;1132;g8605423765_0_250"/>
          <p:cNvSpPr/>
          <p:nvPr/>
        </p:nvSpPr>
        <p:spPr>
          <a:xfrm>
            <a:off x="6010275" y="5181600"/>
            <a:ext cx="219000" cy="446100"/>
          </a:xfrm>
          <a:prstGeom prst="rect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33" name="Google Shape;1133;g8605423765_0_250"/>
          <p:cNvSpPr/>
          <p:nvPr/>
        </p:nvSpPr>
        <p:spPr>
          <a:xfrm>
            <a:off x="5791200" y="5181600"/>
            <a:ext cx="219000" cy="446100"/>
          </a:xfrm>
          <a:prstGeom prst="rect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134" name="Google Shape;1134;g8605423765_0_250"/>
          <p:cNvCxnSpPr/>
          <p:nvPr/>
        </p:nvCxnSpPr>
        <p:spPr>
          <a:xfrm>
            <a:off x="5889625" y="5405437"/>
            <a:ext cx="114300" cy="5730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sp>
        <p:nvSpPr>
          <p:cNvPr id="1135" name="Google Shape;1135;g8605423765_0_250"/>
          <p:cNvSpPr/>
          <p:nvPr/>
        </p:nvSpPr>
        <p:spPr>
          <a:xfrm>
            <a:off x="1970235" y="3766600"/>
            <a:ext cx="1044775" cy="1634450"/>
          </a:xfrm>
          <a:custGeom>
            <a:avLst/>
            <a:gdLst/>
            <a:ahLst/>
            <a:cxnLst/>
            <a:rect l="l" t="t" r="r" b="b"/>
            <a:pathLst>
              <a:path w="41791" h="65378" extrusionOk="0">
                <a:moveTo>
                  <a:pt x="41791" y="65378"/>
                </a:moveTo>
                <a:cubicBezTo>
                  <a:pt x="34870" y="59635"/>
                  <a:pt x="2402" y="41818"/>
                  <a:pt x="267" y="30922"/>
                </a:cubicBezTo>
                <a:cubicBezTo>
                  <a:pt x="-1868" y="20026"/>
                  <a:pt x="24195" y="5154"/>
                  <a:pt x="28980" y="0"/>
                </a:cubicBezTo>
              </a:path>
            </a:pathLst>
          </a:custGeom>
          <a:noFill/>
          <a:ln w="19050" cap="flat" cmpd="sng">
            <a:solidFill>
              <a:srgbClr val="1155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6" name="Google Shape;1136;g8605423765_0_250"/>
          <p:cNvSpPr/>
          <p:nvPr/>
        </p:nvSpPr>
        <p:spPr>
          <a:xfrm>
            <a:off x="3117268" y="3755575"/>
            <a:ext cx="1101450" cy="1601300"/>
          </a:xfrm>
          <a:custGeom>
            <a:avLst/>
            <a:gdLst/>
            <a:ahLst/>
            <a:cxnLst/>
            <a:rect l="l" t="t" r="r" b="b"/>
            <a:pathLst>
              <a:path w="44058" h="64052" extrusionOk="0">
                <a:moveTo>
                  <a:pt x="4744" y="64052"/>
                </a:moveTo>
                <a:cubicBezTo>
                  <a:pt x="4376" y="59635"/>
                  <a:pt x="-4017" y="48223"/>
                  <a:pt x="2535" y="37548"/>
                </a:cubicBezTo>
                <a:cubicBezTo>
                  <a:pt x="9087" y="26873"/>
                  <a:pt x="37138" y="6258"/>
                  <a:pt x="44058" y="0"/>
                </a:cubicBezTo>
              </a:path>
            </a:pathLst>
          </a:custGeom>
          <a:noFill/>
          <a:ln w="19050" cap="flat" cmpd="sng">
            <a:solidFill>
              <a:srgbClr val="1155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7" name="Google Shape;1137;g8605423765_0_250"/>
          <p:cNvSpPr/>
          <p:nvPr/>
        </p:nvSpPr>
        <p:spPr>
          <a:xfrm>
            <a:off x="4581560" y="3755575"/>
            <a:ext cx="1653875" cy="1612350"/>
          </a:xfrm>
          <a:custGeom>
            <a:avLst/>
            <a:gdLst/>
            <a:ahLst/>
            <a:cxnLst/>
            <a:rect l="l" t="t" r="r" b="b"/>
            <a:pathLst>
              <a:path w="66155" h="64494" extrusionOk="0">
                <a:moveTo>
                  <a:pt x="63233" y="64494"/>
                </a:moveTo>
                <a:cubicBezTo>
                  <a:pt x="62939" y="58531"/>
                  <a:pt x="71037" y="38284"/>
                  <a:pt x="61466" y="28713"/>
                </a:cubicBezTo>
                <a:cubicBezTo>
                  <a:pt x="51895" y="19142"/>
                  <a:pt x="15820" y="11854"/>
                  <a:pt x="5807" y="7068"/>
                </a:cubicBezTo>
                <a:cubicBezTo>
                  <a:pt x="-4206" y="2283"/>
                  <a:pt x="2126" y="1178"/>
                  <a:pt x="1390" y="0"/>
                </a:cubicBezTo>
              </a:path>
            </a:pathLst>
          </a:custGeom>
          <a:noFill/>
          <a:ln w="19050" cap="flat" cmpd="sng">
            <a:solidFill>
              <a:srgbClr val="1155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8" name="Google Shape;1138;g8605423765_0_250"/>
          <p:cNvSpPr/>
          <p:nvPr/>
        </p:nvSpPr>
        <p:spPr>
          <a:xfrm>
            <a:off x="6107182" y="3766614"/>
            <a:ext cx="591875" cy="1601325"/>
          </a:xfrm>
          <a:custGeom>
            <a:avLst/>
            <a:gdLst/>
            <a:ahLst/>
            <a:cxnLst/>
            <a:rect l="l" t="t" r="r" b="b"/>
            <a:pathLst>
              <a:path w="23675" h="64053" extrusionOk="0">
                <a:moveTo>
                  <a:pt x="11485" y="64053"/>
                </a:moveTo>
                <a:cubicBezTo>
                  <a:pt x="13473" y="59194"/>
                  <a:pt x="25326" y="45574"/>
                  <a:pt x="23412" y="34898"/>
                </a:cubicBezTo>
                <a:cubicBezTo>
                  <a:pt x="21498" y="24223"/>
                  <a:pt x="3902" y="5816"/>
                  <a:pt x="0" y="0"/>
                </a:cubicBezTo>
              </a:path>
            </a:pathLst>
          </a:custGeom>
          <a:noFill/>
          <a:ln w="19050" cap="flat" cmpd="sng">
            <a:solidFill>
              <a:srgbClr val="1155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4" name="Google Shape;1144;g8605423765_0_136"/>
          <p:cNvSpPr txBox="1"/>
          <p:nvPr/>
        </p:nvSpPr>
        <p:spPr>
          <a:xfrm>
            <a:off x="395640" y="274680"/>
            <a:ext cx="6120300" cy="8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IN" sz="3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Adjacency Matrix</a:t>
            </a:r>
            <a:endParaRPr sz="3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5" name="Google Shape;1145;g8605423765_0_136"/>
          <p:cNvSpPr/>
          <p:nvPr/>
        </p:nvSpPr>
        <p:spPr>
          <a:xfrm>
            <a:off x="3625850" y="1976437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u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6" name="Google Shape;1146;g8605423765_0_136"/>
          <p:cNvSpPr/>
          <p:nvPr/>
        </p:nvSpPr>
        <p:spPr>
          <a:xfrm>
            <a:off x="4537075" y="1600200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v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7" name="Google Shape;1147;g8605423765_0_136"/>
          <p:cNvSpPr/>
          <p:nvPr/>
        </p:nvSpPr>
        <p:spPr>
          <a:xfrm>
            <a:off x="5454650" y="1976437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w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48" name="Google Shape;1148;g8605423765_0_136"/>
          <p:cNvCxnSpPr/>
          <p:nvPr/>
        </p:nvCxnSpPr>
        <p:spPr>
          <a:xfrm>
            <a:off x="4797425" y="1870075"/>
            <a:ext cx="701700" cy="1413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149" name="Google Shape;1149;g8605423765_0_136"/>
          <p:cNvCxnSpPr/>
          <p:nvPr/>
        </p:nvCxnSpPr>
        <p:spPr>
          <a:xfrm flipH="1">
            <a:off x="3886125" y="1870075"/>
            <a:ext cx="695400" cy="1413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50" name="Google Shape;1150;g8605423765_0_136"/>
          <p:cNvSpPr txBox="1"/>
          <p:nvPr/>
        </p:nvSpPr>
        <p:spPr>
          <a:xfrm>
            <a:off x="4081462" y="1600200"/>
            <a:ext cx="3048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1" name="Google Shape;1151;g8605423765_0_136"/>
          <p:cNvSpPr txBox="1"/>
          <p:nvPr/>
        </p:nvSpPr>
        <p:spPr>
          <a:xfrm>
            <a:off x="4992687" y="1600200"/>
            <a:ext cx="3111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b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52" name="Google Shape;1152;g8605423765_0_136"/>
          <p:cNvCxnSpPr/>
          <p:nvPr/>
        </p:nvCxnSpPr>
        <p:spPr>
          <a:xfrm>
            <a:off x="2686050" y="2514600"/>
            <a:ext cx="4553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cxnSp>
      <p:graphicFrame>
        <p:nvGraphicFramePr>
          <p:cNvPr id="1153" name="Google Shape;1153;g8605423765_0_136"/>
          <p:cNvGraphicFramePr/>
          <p:nvPr/>
        </p:nvGraphicFramePr>
        <p:xfrm>
          <a:off x="3733802" y="4116387"/>
          <a:ext cx="1868475" cy="1828840"/>
        </p:xfrm>
        <a:graphic>
          <a:graphicData uri="http://schemas.openxmlformats.org/drawingml/2006/table">
            <a:tbl>
              <a:tblPr>
                <a:noFill/>
                <a:tableStyleId>{6978F1A8-1853-4D74-BEA2-60C42018B008}</a:tableStyleId>
              </a:tblPr>
              <a:tblGrid>
                <a:gridCol w="466725"/>
                <a:gridCol w="468300"/>
                <a:gridCol w="466725"/>
                <a:gridCol w="466725"/>
              </a:tblGrid>
              <a:tr h="423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endParaRPr sz="2400" b="0" i="0" u="none" strike="noStrike" cap="none">
                        <a:solidFill>
                          <a:srgbClr val="40458C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800" u="none" strike="noStrike" cap="none">
                          <a:solidFill>
                            <a:srgbClr val="577052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1</a:t>
                      </a:r>
                      <a:endParaRPr sz="1400" u="none" strike="noStrike" cap="none"/>
                    </a:p>
                  </a:txBody>
                  <a:tcPr marL="91450" marR="91450" marT="45725" marB="45725"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800" u="none" strike="noStrike" cap="none">
                          <a:solidFill>
                            <a:srgbClr val="577052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2</a:t>
                      </a:r>
                      <a:endParaRPr sz="1400" u="none" strike="noStrike" cap="none"/>
                    </a:p>
                  </a:txBody>
                  <a:tcPr marL="91450" marR="91450" marT="45725" marB="45725"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800" u="none" strike="noStrike" cap="none">
                          <a:solidFill>
                            <a:srgbClr val="577052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3</a:t>
                      </a:r>
                      <a:endParaRPr sz="1400" u="none" strike="noStrike" cap="none"/>
                    </a:p>
                  </a:txBody>
                  <a:tcPr marL="91450" marR="91450" marT="45725" marB="45725"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4254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800" u="none" strike="noStrike" cap="none">
                          <a:solidFill>
                            <a:srgbClr val="577052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1</a:t>
                      </a:r>
                      <a:endParaRPr sz="1400" u="none" strike="noStrike" cap="none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800" b="1" i="0" u="none" strike="noStrike" cap="none">
                          <a:solidFill>
                            <a:srgbClr val="577052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∅</a:t>
                      </a:r>
                      <a:endParaRPr sz="1400" u="none" strike="noStrike" cap="none"/>
                    </a:p>
                  </a:txBody>
                  <a:tcPr marL="91450" marR="91450" marT="45725" marB="45725">
                    <a:lnL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endParaRPr sz="2400" b="0" i="0" u="none" strike="noStrike" cap="none">
                        <a:solidFill>
                          <a:srgbClr val="40458C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>
                    <a:lnL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800" b="1" i="0" u="none" strike="noStrike" cap="none">
                          <a:solidFill>
                            <a:srgbClr val="577052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∅</a:t>
                      </a:r>
                      <a:endParaRPr sz="1400" u="none" strike="noStrike" cap="none"/>
                    </a:p>
                  </a:txBody>
                  <a:tcPr marL="91450" marR="91450" marT="45725" marB="45725">
                    <a:lnL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423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800" u="none" strike="noStrike" cap="none">
                          <a:solidFill>
                            <a:srgbClr val="577052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2</a:t>
                      </a:r>
                      <a:endParaRPr sz="1400" u="none" strike="noStrike" cap="none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endParaRPr sz="2400" b="0" i="0" u="none" strike="noStrike" cap="none">
                        <a:solidFill>
                          <a:srgbClr val="40458C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>
                    <a:lnL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800" b="1" i="0" u="none" strike="noStrike" cap="none">
                          <a:solidFill>
                            <a:srgbClr val="577052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∅</a:t>
                      </a:r>
                      <a:endParaRPr sz="1400" u="none" strike="noStrike" cap="none"/>
                    </a:p>
                  </a:txBody>
                  <a:tcPr marL="91450" marR="91450" marT="45725" marB="45725">
                    <a:lnL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endParaRPr sz="2400" b="0" i="0" u="none" strike="noStrike" cap="none">
                        <a:solidFill>
                          <a:srgbClr val="40458C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>
                    <a:lnL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423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800" u="none" strike="noStrike" cap="none">
                          <a:solidFill>
                            <a:srgbClr val="577052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3</a:t>
                      </a:r>
                      <a:endParaRPr sz="1400" u="none" strike="noStrike" cap="none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800" b="1" i="0" u="none" strike="noStrike" cap="none">
                          <a:solidFill>
                            <a:srgbClr val="577052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∅</a:t>
                      </a:r>
                      <a:endParaRPr sz="1400" u="none" strike="noStrike" cap="none"/>
                    </a:p>
                  </a:txBody>
                  <a:tcPr marL="91450" marR="91450" marT="45725" marB="45725">
                    <a:lnL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endParaRPr sz="2400" b="0" i="0" u="none" strike="noStrike" cap="none">
                        <a:solidFill>
                          <a:srgbClr val="40458C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>
                    <a:lnL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800" b="1" i="0" u="none" strike="noStrike" cap="none">
                          <a:solidFill>
                            <a:srgbClr val="577052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∅</a:t>
                      </a:r>
                      <a:endParaRPr sz="1400" u="none" strike="noStrike" cap="none"/>
                    </a:p>
                  </a:txBody>
                  <a:tcPr marL="91450" marR="91450" marT="45725" marB="45725">
                    <a:lnL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cxnSp>
        <p:nvCxnSpPr>
          <p:cNvPr id="1154" name="Google Shape;1154;g8605423765_0_136"/>
          <p:cNvCxnSpPr/>
          <p:nvPr/>
        </p:nvCxnSpPr>
        <p:spPr>
          <a:xfrm rot="10800000">
            <a:off x="3213175" y="6096000"/>
            <a:ext cx="2733600" cy="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155" name="Google Shape;1155;g8605423765_0_136"/>
          <p:cNvCxnSpPr/>
          <p:nvPr/>
        </p:nvCxnSpPr>
        <p:spPr>
          <a:xfrm rot="10800000">
            <a:off x="3209975" y="2895600"/>
            <a:ext cx="2940000" cy="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56" name="Google Shape;1156;g8605423765_0_136"/>
          <p:cNvSpPr/>
          <p:nvPr/>
        </p:nvSpPr>
        <p:spPr>
          <a:xfrm>
            <a:off x="2895600" y="2743200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57" name="Google Shape;1157;g8605423765_0_136"/>
          <p:cNvSpPr/>
          <p:nvPr/>
        </p:nvSpPr>
        <p:spPr>
          <a:xfrm>
            <a:off x="4510087" y="2743200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58" name="Google Shape;1158;g8605423765_0_136"/>
          <p:cNvSpPr/>
          <p:nvPr/>
        </p:nvSpPr>
        <p:spPr>
          <a:xfrm>
            <a:off x="6159500" y="2743200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59" name="Google Shape;1159;g8605423765_0_136"/>
          <p:cNvSpPr/>
          <p:nvPr/>
        </p:nvSpPr>
        <p:spPr>
          <a:xfrm>
            <a:off x="3124200" y="5192712"/>
            <a:ext cx="219000" cy="446100"/>
          </a:xfrm>
          <a:prstGeom prst="rect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60" name="Google Shape;1160;g8605423765_0_136"/>
          <p:cNvSpPr txBox="1"/>
          <p:nvPr/>
        </p:nvSpPr>
        <p:spPr>
          <a:xfrm>
            <a:off x="3343275" y="5192712"/>
            <a:ext cx="314400" cy="446100"/>
          </a:xfrm>
          <a:prstGeom prst="rect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1" name="Google Shape;1161;g8605423765_0_136"/>
          <p:cNvSpPr/>
          <p:nvPr/>
        </p:nvSpPr>
        <p:spPr>
          <a:xfrm>
            <a:off x="2898775" y="5943600"/>
            <a:ext cx="304800" cy="304800"/>
          </a:xfrm>
          <a:prstGeom prst="ellipse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62" name="Google Shape;1162;g8605423765_0_136"/>
          <p:cNvSpPr/>
          <p:nvPr/>
        </p:nvSpPr>
        <p:spPr>
          <a:xfrm>
            <a:off x="5956300" y="5943600"/>
            <a:ext cx="304800" cy="304800"/>
          </a:xfrm>
          <a:prstGeom prst="ellipse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163" name="Google Shape;1163;g8605423765_0_136"/>
          <p:cNvCxnSpPr/>
          <p:nvPr/>
        </p:nvCxnSpPr>
        <p:spPr>
          <a:xfrm rot="10800000" flipH="1">
            <a:off x="3051175" y="5648237"/>
            <a:ext cx="182700" cy="4557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cxnSp>
        <p:nvCxnSpPr>
          <p:cNvPr id="1164" name="Google Shape;1164;g8605423765_0_136"/>
          <p:cNvCxnSpPr/>
          <p:nvPr/>
        </p:nvCxnSpPr>
        <p:spPr>
          <a:xfrm rot="10800000" flipH="1">
            <a:off x="6103937" y="5637337"/>
            <a:ext cx="234900" cy="4539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sp>
        <p:nvSpPr>
          <p:cNvPr id="1165" name="Google Shape;1165;g8605423765_0_136"/>
          <p:cNvSpPr txBox="1"/>
          <p:nvPr/>
        </p:nvSpPr>
        <p:spPr>
          <a:xfrm>
            <a:off x="3067050" y="3414712"/>
            <a:ext cx="314400" cy="314400"/>
          </a:xfrm>
          <a:prstGeom prst="rect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u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6" name="Google Shape;1166;g8605423765_0_136"/>
          <p:cNvSpPr txBox="1"/>
          <p:nvPr/>
        </p:nvSpPr>
        <p:spPr>
          <a:xfrm>
            <a:off x="4673600" y="3414712"/>
            <a:ext cx="314400" cy="314400"/>
          </a:xfrm>
          <a:prstGeom prst="rect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v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7" name="Google Shape;1167;g8605423765_0_136"/>
          <p:cNvSpPr txBox="1"/>
          <p:nvPr/>
        </p:nvSpPr>
        <p:spPr>
          <a:xfrm>
            <a:off x="6315075" y="3409950"/>
            <a:ext cx="314400" cy="314400"/>
          </a:xfrm>
          <a:prstGeom prst="rect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w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68" name="Google Shape;1168;g8605423765_0_136"/>
          <p:cNvCxnSpPr/>
          <p:nvPr/>
        </p:nvCxnSpPr>
        <p:spPr>
          <a:xfrm>
            <a:off x="3043237" y="2890837"/>
            <a:ext cx="180900" cy="5145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cxnSp>
        <p:nvCxnSpPr>
          <p:cNvPr id="1169" name="Google Shape;1169;g8605423765_0_136"/>
          <p:cNvCxnSpPr/>
          <p:nvPr/>
        </p:nvCxnSpPr>
        <p:spPr>
          <a:xfrm>
            <a:off x="4657725" y="2890837"/>
            <a:ext cx="173100" cy="5145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cxnSp>
        <p:nvCxnSpPr>
          <p:cNvPr id="1170" name="Google Shape;1170;g8605423765_0_136"/>
          <p:cNvCxnSpPr/>
          <p:nvPr/>
        </p:nvCxnSpPr>
        <p:spPr>
          <a:xfrm>
            <a:off x="6311900" y="2895600"/>
            <a:ext cx="160200" cy="5049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sp>
        <p:nvSpPr>
          <p:cNvPr id="1171" name="Google Shape;1171;g8605423765_0_136"/>
          <p:cNvSpPr txBox="1"/>
          <p:nvPr/>
        </p:nvSpPr>
        <p:spPr>
          <a:xfrm>
            <a:off x="2752725" y="3414712"/>
            <a:ext cx="314400" cy="314400"/>
          </a:xfrm>
          <a:prstGeom prst="rect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172" name="Google Shape;1172;g8605423765_0_136"/>
          <p:cNvCxnSpPr/>
          <p:nvPr/>
        </p:nvCxnSpPr>
        <p:spPr>
          <a:xfrm rot="10800000" flipH="1">
            <a:off x="2898775" y="3048000"/>
            <a:ext cx="104700" cy="5334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sp>
        <p:nvSpPr>
          <p:cNvPr id="1173" name="Google Shape;1173;g8605423765_0_136"/>
          <p:cNvSpPr txBox="1"/>
          <p:nvPr/>
        </p:nvSpPr>
        <p:spPr>
          <a:xfrm>
            <a:off x="4375150" y="3414712"/>
            <a:ext cx="314400" cy="314400"/>
          </a:xfrm>
          <a:prstGeom prst="rect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174" name="Google Shape;1174;g8605423765_0_136"/>
          <p:cNvCxnSpPr/>
          <p:nvPr/>
        </p:nvCxnSpPr>
        <p:spPr>
          <a:xfrm rot="10800000" flipH="1">
            <a:off x="4513262" y="3038475"/>
            <a:ext cx="93600" cy="5334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sp>
        <p:nvSpPr>
          <p:cNvPr id="1175" name="Google Shape;1175;g8605423765_0_136"/>
          <p:cNvSpPr txBox="1"/>
          <p:nvPr/>
        </p:nvSpPr>
        <p:spPr>
          <a:xfrm>
            <a:off x="6005512" y="3409950"/>
            <a:ext cx="314400" cy="314400"/>
          </a:xfrm>
          <a:prstGeom prst="rect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176" name="Google Shape;1176;g8605423765_0_136"/>
          <p:cNvCxnSpPr/>
          <p:nvPr/>
        </p:nvCxnSpPr>
        <p:spPr>
          <a:xfrm rot="10800000" flipH="1">
            <a:off x="6162675" y="3033712"/>
            <a:ext cx="44400" cy="5334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sp>
        <p:nvSpPr>
          <p:cNvPr id="1177" name="Google Shape;1177;g8605423765_0_136"/>
          <p:cNvSpPr/>
          <p:nvPr/>
        </p:nvSpPr>
        <p:spPr>
          <a:xfrm>
            <a:off x="2905125" y="5192712"/>
            <a:ext cx="219000" cy="446100"/>
          </a:xfrm>
          <a:prstGeom prst="rect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78" name="Google Shape;1178;g8605423765_0_136"/>
          <p:cNvSpPr/>
          <p:nvPr/>
        </p:nvSpPr>
        <p:spPr>
          <a:xfrm>
            <a:off x="2686050" y="5192712"/>
            <a:ext cx="219000" cy="446100"/>
          </a:xfrm>
          <a:prstGeom prst="rect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179" name="Google Shape;1179;g8605423765_0_136"/>
          <p:cNvCxnSpPr/>
          <p:nvPr/>
        </p:nvCxnSpPr>
        <p:spPr>
          <a:xfrm>
            <a:off x="2786062" y="5405437"/>
            <a:ext cx="157200" cy="5730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sp>
        <p:nvSpPr>
          <p:cNvPr id="1180" name="Google Shape;1180;g8605423765_0_136"/>
          <p:cNvSpPr txBox="1"/>
          <p:nvPr/>
        </p:nvSpPr>
        <p:spPr>
          <a:xfrm>
            <a:off x="2438400" y="3414712"/>
            <a:ext cx="314400" cy="314400"/>
          </a:xfrm>
          <a:prstGeom prst="rect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1" name="Google Shape;1181;g8605423765_0_136"/>
          <p:cNvSpPr txBox="1"/>
          <p:nvPr/>
        </p:nvSpPr>
        <p:spPr>
          <a:xfrm>
            <a:off x="4060825" y="3414712"/>
            <a:ext cx="314400" cy="314400"/>
          </a:xfrm>
          <a:prstGeom prst="rect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2" name="Google Shape;1182;g8605423765_0_136"/>
          <p:cNvSpPr txBox="1"/>
          <p:nvPr/>
        </p:nvSpPr>
        <p:spPr>
          <a:xfrm>
            <a:off x="5691187" y="3409950"/>
            <a:ext cx="314400" cy="314400"/>
          </a:xfrm>
          <a:prstGeom prst="rect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3" name="Google Shape;1183;g8605423765_0_136"/>
          <p:cNvSpPr/>
          <p:nvPr/>
        </p:nvSpPr>
        <p:spPr>
          <a:xfrm>
            <a:off x="6229350" y="5181600"/>
            <a:ext cx="219000" cy="446100"/>
          </a:xfrm>
          <a:prstGeom prst="rect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84" name="Google Shape;1184;g8605423765_0_136"/>
          <p:cNvSpPr txBox="1"/>
          <p:nvPr/>
        </p:nvSpPr>
        <p:spPr>
          <a:xfrm>
            <a:off x="6448425" y="5181600"/>
            <a:ext cx="314400" cy="446100"/>
          </a:xfrm>
          <a:prstGeom prst="rect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b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5" name="Google Shape;1185;g8605423765_0_136"/>
          <p:cNvSpPr/>
          <p:nvPr/>
        </p:nvSpPr>
        <p:spPr>
          <a:xfrm>
            <a:off x="6010275" y="5181600"/>
            <a:ext cx="219000" cy="446100"/>
          </a:xfrm>
          <a:prstGeom prst="rect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86" name="Google Shape;1186;g8605423765_0_136"/>
          <p:cNvSpPr/>
          <p:nvPr/>
        </p:nvSpPr>
        <p:spPr>
          <a:xfrm>
            <a:off x="5791200" y="5181600"/>
            <a:ext cx="219000" cy="446100"/>
          </a:xfrm>
          <a:prstGeom prst="rect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187" name="Google Shape;1187;g8605423765_0_136"/>
          <p:cNvCxnSpPr/>
          <p:nvPr/>
        </p:nvCxnSpPr>
        <p:spPr>
          <a:xfrm>
            <a:off x="5889625" y="5405437"/>
            <a:ext cx="114300" cy="5730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sp>
        <p:nvSpPr>
          <p:cNvPr id="1188" name="Google Shape;1188;g8605423765_0_136"/>
          <p:cNvSpPr/>
          <p:nvPr/>
        </p:nvSpPr>
        <p:spPr>
          <a:xfrm>
            <a:off x="3423601" y="4025972"/>
            <a:ext cx="1555550" cy="1143175"/>
          </a:xfrm>
          <a:custGeom>
            <a:avLst/>
            <a:gdLst/>
            <a:ahLst/>
            <a:cxnLst/>
            <a:rect l="l" t="t" r="r" b="b"/>
            <a:pathLst>
              <a:path w="62222" h="45727" extrusionOk="0">
                <a:moveTo>
                  <a:pt x="59193" y="29383"/>
                </a:moveTo>
                <a:cubicBezTo>
                  <a:pt x="59119" y="24818"/>
                  <a:pt x="66261" y="5676"/>
                  <a:pt x="58751" y="1995"/>
                </a:cubicBezTo>
                <a:cubicBezTo>
                  <a:pt x="51242" y="-1686"/>
                  <a:pt x="23928" y="7"/>
                  <a:pt x="14136" y="7296"/>
                </a:cubicBezTo>
                <a:cubicBezTo>
                  <a:pt x="4344" y="14585"/>
                  <a:pt x="2356" y="39322"/>
                  <a:pt x="0" y="45727"/>
                </a:cubicBezTo>
              </a:path>
            </a:pathLst>
          </a:cu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9" name="Google Shape;1189;g8605423765_0_136"/>
          <p:cNvSpPr/>
          <p:nvPr/>
        </p:nvSpPr>
        <p:spPr>
          <a:xfrm>
            <a:off x="3688657" y="5235400"/>
            <a:ext cx="695725" cy="238800"/>
          </a:xfrm>
          <a:custGeom>
            <a:avLst/>
            <a:gdLst/>
            <a:ahLst/>
            <a:cxnLst/>
            <a:rect l="l" t="t" r="r" b="b"/>
            <a:pathLst>
              <a:path w="27829" h="9552" extrusionOk="0">
                <a:moveTo>
                  <a:pt x="27829" y="0"/>
                </a:moveTo>
                <a:cubicBezTo>
                  <a:pt x="24958" y="1546"/>
                  <a:pt x="15240" y="8172"/>
                  <a:pt x="10602" y="9276"/>
                </a:cubicBezTo>
                <a:cubicBezTo>
                  <a:pt x="5964" y="10380"/>
                  <a:pt x="1767" y="7068"/>
                  <a:pt x="0" y="6626"/>
                </a:cubicBezTo>
              </a:path>
            </a:pathLst>
          </a:cu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0" name="Google Shape;1190;g8605423765_0_136"/>
          <p:cNvSpPr/>
          <p:nvPr/>
        </p:nvSpPr>
        <p:spPr>
          <a:xfrm>
            <a:off x="5323077" y="4583609"/>
            <a:ext cx="949750" cy="607625"/>
          </a:xfrm>
          <a:custGeom>
            <a:avLst/>
            <a:gdLst/>
            <a:ahLst/>
            <a:cxnLst/>
            <a:rect l="l" t="t" r="r" b="b"/>
            <a:pathLst>
              <a:path w="37990" h="24305" extrusionOk="0">
                <a:moveTo>
                  <a:pt x="0" y="24305"/>
                </a:moveTo>
                <a:cubicBezTo>
                  <a:pt x="4638" y="20256"/>
                  <a:pt x="21498" y="83"/>
                  <a:pt x="27830" y="9"/>
                </a:cubicBezTo>
                <a:cubicBezTo>
                  <a:pt x="34162" y="-65"/>
                  <a:pt x="36297" y="19887"/>
                  <a:pt x="37990" y="23863"/>
                </a:cubicBezTo>
              </a:path>
            </a:pathLst>
          </a:cu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1" name="Google Shape;1191;g8605423765_0_136"/>
          <p:cNvSpPr/>
          <p:nvPr/>
        </p:nvSpPr>
        <p:spPr>
          <a:xfrm>
            <a:off x="4837182" y="5655064"/>
            <a:ext cx="1854775" cy="806525"/>
          </a:xfrm>
          <a:custGeom>
            <a:avLst/>
            <a:gdLst/>
            <a:ahLst/>
            <a:cxnLst/>
            <a:rect l="l" t="t" r="r" b="b"/>
            <a:pathLst>
              <a:path w="74191" h="32261" extrusionOk="0">
                <a:moveTo>
                  <a:pt x="0" y="883"/>
                </a:moveTo>
                <a:cubicBezTo>
                  <a:pt x="2503" y="5301"/>
                  <a:pt x="3166" y="22603"/>
                  <a:pt x="15019" y="27388"/>
                </a:cubicBezTo>
                <a:cubicBezTo>
                  <a:pt x="26872" y="32174"/>
                  <a:pt x="62506" y="34161"/>
                  <a:pt x="71120" y="29596"/>
                </a:cubicBezTo>
                <a:cubicBezTo>
                  <a:pt x="79734" y="25031"/>
                  <a:pt x="67438" y="4933"/>
                  <a:pt x="66702" y="0"/>
                </a:cubicBezTo>
              </a:path>
            </a:pathLst>
          </a:cu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2" name="Google Shape;1192;g8605423765_0_136"/>
          <p:cNvSpPr/>
          <p:nvPr/>
        </p:nvSpPr>
        <p:spPr>
          <a:xfrm>
            <a:off x="1970235" y="3766600"/>
            <a:ext cx="1044775" cy="1634450"/>
          </a:xfrm>
          <a:custGeom>
            <a:avLst/>
            <a:gdLst/>
            <a:ahLst/>
            <a:cxnLst/>
            <a:rect l="l" t="t" r="r" b="b"/>
            <a:pathLst>
              <a:path w="41791" h="65378" extrusionOk="0">
                <a:moveTo>
                  <a:pt x="41791" y="65378"/>
                </a:moveTo>
                <a:cubicBezTo>
                  <a:pt x="34870" y="59635"/>
                  <a:pt x="2402" y="41818"/>
                  <a:pt x="267" y="30922"/>
                </a:cubicBezTo>
                <a:cubicBezTo>
                  <a:pt x="-1868" y="20026"/>
                  <a:pt x="24195" y="5154"/>
                  <a:pt x="28980" y="0"/>
                </a:cubicBezTo>
              </a:path>
            </a:pathLst>
          </a:custGeom>
          <a:noFill/>
          <a:ln w="19050" cap="flat" cmpd="sng">
            <a:solidFill>
              <a:srgbClr val="1155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3" name="Google Shape;1193;g8605423765_0_136"/>
          <p:cNvSpPr/>
          <p:nvPr/>
        </p:nvSpPr>
        <p:spPr>
          <a:xfrm>
            <a:off x="3117268" y="3755575"/>
            <a:ext cx="1101450" cy="1601300"/>
          </a:xfrm>
          <a:custGeom>
            <a:avLst/>
            <a:gdLst/>
            <a:ahLst/>
            <a:cxnLst/>
            <a:rect l="l" t="t" r="r" b="b"/>
            <a:pathLst>
              <a:path w="44058" h="64052" extrusionOk="0">
                <a:moveTo>
                  <a:pt x="4744" y="64052"/>
                </a:moveTo>
                <a:cubicBezTo>
                  <a:pt x="4376" y="59635"/>
                  <a:pt x="-4017" y="48223"/>
                  <a:pt x="2535" y="37548"/>
                </a:cubicBezTo>
                <a:cubicBezTo>
                  <a:pt x="9087" y="26873"/>
                  <a:pt x="37138" y="6258"/>
                  <a:pt x="44058" y="0"/>
                </a:cubicBezTo>
              </a:path>
            </a:pathLst>
          </a:custGeom>
          <a:noFill/>
          <a:ln w="19050" cap="flat" cmpd="sng">
            <a:solidFill>
              <a:srgbClr val="1155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4" name="Google Shape;1194;g8605423765_0_136"/>
          <p:cNvSpPr/>
          <p:nvPr/>
        </p:nvSpPr>
        <p:spPr>
          <a:xfrm>
            <a:off x="4581560" y="3755575"/>
            <a:ext cx="1653875" cy="1612350"/>
          </a:xfrm>
          <a:custGeom>
            <a:avLst/>
            <a:gdLst/>
            <a:ahLst/>
            <a:cxnLst/>
            <a:rect l="l" t="t" r="r" b="b"/>
            <a:pathLst>
              <a:path w="66155" h="64494" extrusionOk="0">
                <a:moveTo>
                  <a:pt x="63233" y="64494"/>
                </a:moveTo>
                <a:cubicBezTo>
                  <a:pt x="62939" y="58531"/>
                  <a:pt x="71037" y="38284"/>
                  <a:pt x="61466" y="28713"/>
                </a:cubicBezTo>
                <a:cubicBezTo>
                  <a:pt x="51895" y="19142"/>
                  <a:pt x="15820" y="11854"/>
                  <a:pt x="5807" y="7068"/>
                </a:cubicBezTo>
                <a:cubicBezTo>
                  <a:pt x="-4206" y="2283"/>
                  <a:pt x="2126" y="1178"/>
                  <a:pt x="1390" y="0"/>
                </a:cubicBezTo>
              </a:path>
            </a:pathLst>
          </a:custGeom>
          <a:noFill/>
          <a:ln w="19050" cap="flat" cmpd="sng">
            <a:solidFill>
              <a:srgbClr val="1155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5" name="Google Shape;1195;g8605423765_0_136"/>
          <p:cNvSpPr/>
          <p:nvPr/>
        </p:nvSpPr>
        <p:spPr>
          <a:xfrm>
            <a:off x="6107182" y="3766614"/>
            <a:ext cx="591875" cy="1601325"/>
          </a:xfrm>
          <a:custGeom>
            <a:avLst/>
            <a:gdLst/>
            <a:ahLst/>
            <a:cxnLst/>
            <a:rect l="l" t="t" r="r" b="b"/>
            <a:pathLst>
              <a:path w="23675" h="64053" extrusionOk="0">
                <a:moveTo>
                  <a:pt x="11485" y="64053"/>
                </a:moveTo>
                <a:cubicBezTo>
                  <a:pt x="13473" y="59194"/>
                  <a:pt x="25326" y="45574"/>
                  <a:pt x="23412" y="34898"/>
                </a:cubicBezTo>
                <a:cubicBezTo>
                  <a:pt x="21498" y="24223"/>
                  <a:pt x="3902" y="5816"/>
                  <a:pt x="0" y="0"/>
                </a:cubicBezTo>
              </a:path>
            </a:pathLst>
          </a:custGeom>
          <a:noFill/>
          <a:ln w="19050" cap="flat" cmpd="sng">
            <a:solidFill>
              <a:srgbClr val="1155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6" name="Google Shape;1196;g8605423765_0_136"/>
          <p:cNvSpPr txBox="1"/>
          <p:nvPr/>
        </p:nvSpPr>
        <p:spPr>
          <a:xfrm>
            <a:off x="344325" y="1600200"/>
            <a:ext cx="2868900" cy="38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IN" sz="17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Given a vertex u &amp; v, presence / absence of edge can be checked in </a:t>
            </a:r>
            <a:r>
              <a:rPr lang="en-IN" sz="17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O(1) </a:t>
            </a:r>
            <a:endParaRPr sz="17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IN" sz="1700" b="0" i="0" u="sng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Space requirement</a:t>
            </a:r>
            <a:r>
              <a:rPr lang="en-IN" sz="17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endParaRPr sz="17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IN" sz="17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O(n</a:t>
            </a:r>
            <a:r>
              <a:rPr lang="en-IN" sz="1700" b="1" i="0" u="none" strike="noStrike" cap="none" baseline="30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en-IN" sz="17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 sz="17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g8605423765_0_397"/>
          <p:cNvSpPr txBox="1"/>
          <p:nvPr/>
        </p:nvSpPr>
        <p:spPr>
          <a:xfrm>
            <a:off x="395640" y="274680"/>
            <a:ext cx="6120300" cy="8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IN" sz="3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Adjacency Matrix</a:t>
            </a:r>
            <a:endParaRPr sz="3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3" name="Google Shape;1203;g8605423765_0_397"/>
          <p:cNvSpPr/>
          <p:nvPr/>
        </p:nvSpPr>
        <p:spPr>
          <a:xfrm>
            <a:off x="3625850" y="1976437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u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4" name="Google Shape;1204;g8605423765_0_397"/>
          <p:cNvSpPr/>
          <p:nvPr/>
        </p:nvSpPr>
        <p:spPr>
          <a:xfrm>
            <a:off x="4537075" y="1600200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v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5" name="Google Shape;1205;g8605423765_0_397"/>
          <p:cNvSpPr/>
          <p:nvPr/>
        </p:nvSpPr>
        <p:spPr>
          <a:xfrm>
            <a:off x="5454650" y="1976437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w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06" name="Google Shape;1206;g8605423765_0_397"/>
          <p:cNvCxnSpPr/>
          <p:nvPr/>
        </p:nvCxnSpPr>
        <p:spPr>
          <a:xfrm>
            <a:off x="4797425" y="1870075"/>
            <a:ext cx="701700" cy="1413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07" name="Google Shape;1207;g8605423765_0_397"/>
          <p:cNvCxnSpPr/>
          <p:nvPr/>
        </p:nvCxnSpPr>
        <p:spPr>
          <a:xfrm flipH="1">
            <a:off x="3886125" y="1870075"/>
            <a:ext cx="695400" cy="1413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08" name="Google Shape;1208;g8605423765_0_397"/>
          <p:cNvSpPr txBox="1"/>
          <p:nvPr/>
        </p:nvSpPr>
        <p:spPr>
          <a:xfrm>
            <a:off x="4081462" y="1600200"/>
            <a:ext cx="3048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g8605423765_0_397"/>
          <p:cNvSpPr txBox="1"/>
          <p:nvPr/>
        </p:nvSpPr>
        <p:spPr>
          <a:xfrm>
            <a:off x="4992687" y="1600200"/>
            <a:ext cx="3111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b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10" name="Google Shape;1210;g8605423765_0_397"/>
          <p:cNvCxnSpPr/>
          <p:nvPr/>
        </p:nvCxnSpPr>
        <p:spPr>
          <a:xfrm>
            <a:off x="2686050" y="2514600"/>
            <a:ext cx="4553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cxnSp>
      <p:graphicFrame>
        <p:nvGraphicFramePr>
          <p:cNvPr id="1211" name="Google Shape;1211;g8605423765_0_397"/>
          <p:cNvGraphicFramePr/>
          <p:nvPr/>
        </p:nvGraphicFramePr>
        <p:xfrm>
          <a:off x="3733802" y="4116387"/>
          <a:ext cx="1868475" cy="1828840"/>
        </p:xfrm>
        <a:graphic>
          <a:graphicData uri="http://schemas.openxmlformats.org/drawingml/2006/table">
            <a:tbl>
              <a:tblPr>
                <a:noFill/>
                <a:tableStyleId>{6978F1A8-1853-4D74-BEA2-60C42018B008}</a:tableStyleId>
              </a:tblPr>
              <a:tblGrid>
                <a:gridCol w="466725"/>
                <a:gridCol w="468300"/>
                <a:gridCol w="466725"/>
                <a:gridCol w="466725"/>
              </a:tblGrid>
              <a:tr h="423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endParaRPr sz="2400" b="0" i="0" u="none" strike="noStrike" cap="none">
                        <a:solidFill>
                          <a:srgbClr val="40458C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800" u="none" strike="noStrike" cap="none">
                          <a:solidFill>
                            <a:srgbClr val="577052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1</a:t>
                      </a:r>
                      <a:endParaRPr sz="1400" u="none" strike="noStrike" cap="none"/>
                    </a:p>
                  </a:txBody>
                  <a:tcPr marL="91450" marR="91450" marT="45725" marB="45725"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800" u="none" strike="noStrike" cap="none">
                          <a:solidFill>
                            <a:srgbClr val="577052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2</a:t>
                      </a:r>
                      <a:endParaRPr sz="1400" u="none" strike="noStrike" cap="none"/>
                    </a:p>
                  </a:txBody>
                  <a:tcPr marL="91450" marR="91450" marT="45725" marB="45725"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800" u="none" strike="noStrike" cap="none">
                          <a:solidFill>
                            <a:srgbClr val="577052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3</a:t>
                      </a:r>
                      <a:endParaRPr sz="1400" u="none" strike="noStrike" cap="none"/>
                    </a:p>
                  </a:txBody>
                  <a:tcPr marL="91450" marR="91450" marT="45725" marB="45725"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4254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800" u="none" strike="noStrike" cap="none">
                          <a:solidFill>
                            <a:srgbClr val="577052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1</a:t>
                      </a:r>
                      <a:endParaRPr sz="1400" u="none" strike="noStrike" cap="none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800" b="1" i="0" u="none" strike="noStrike" cap="none">
                          <a:solidFill>
                            <a:srgbClr val="577052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∅</a:t>
                      </a:r>
                      <a:endParaRPr sz="1400" u="none" strike="noStrike" cap="none"/>
                    </a:p>
                  </a:txBody>
                  <a:tcPr marL="91450" marR="91450" marT="45725" marB="45725">
                    <a:lnL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endParaRPr sz="2400" b="0" i="0" u="none" strike="noStrike" cap="none">
                        <a:solidFill>
                          <a:srgbClr val="40458C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>
                    <a:lnL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800" b="1" i="0" u="none" strike="noStrike" cap="none">
                          <a:solidFill>
                            <a:srgbClr val="577052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∅</a:t>
                      </a:r>
                      <a:endParaRPr sz="1400" u="none" strike="noStrike" cap="none"/>
                    </a:p>
                  </a:txBody>
                  <a:tcPr marL="91450" marR="91450" marT="45725" marB="45725">
                    <a:lnL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423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800" u="none" strike="noStrike" cap="none">
                          <a:solidFill>
                            <a:srgbClr val="577052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2</a:t>
                      </a:r>
                      <a:endParaRPr sz="1400" u="none" strike="noStrike" cap="none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endParaRPr sz="2400" b="0" i="0" u="none" strike="noStrike" cap="none">
                        <a:solidFill>
                          <a:srgbClr val="40458C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>
                    <a:lnL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800" b="1" i="0" u="none" strike="noStrike" cap="none">
                          <a:solidFill>
                            <a:srgbClr val="577052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∅</a:t>
                      </a:r>
                      <a:endParaRPr sz="1400" u="none" strike="noStrike" cap="none"/>
                    </a:p>
                  </a:txBody>
                  <a:tcPr marL="91450" marR="91450" marT="45725" marB="45725">
                    <a:lnL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endParaRPr sz="2400" b="0" i="0" u="none" strike="noStrike" cap="none">
                        <a:solidFill>
                          <a:srgbClr val="40458C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>
                    <a:lnL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423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800" u="none" strike="noStrike" cap="none">
                          <a:solidFill>
                            <a:srgbClr val="577052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3</a:t>
                      </a:r>
                      <a:endParaRPr sz="1400" u="none" strike="noStrike" cap="none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800" b="1" i="0" u="none" strike="noStrike" cap="none">
                          <a:solidFill>
                            <a:srgbClr val="577052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∅</a:t>
                      </a:r>
                      <a:endParaRPr sz="1400" u="none" strike="noStrike" cap="none"/>
                    </a:p>
                  </a:txBody>
                  <a:tcPr marL="91450" marR="91450" marT="45725" marB="45725">
                    <a:lnL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endParaRPr sz="2400" b="0" i="0" u="none" strike="noStrike" cap="none">
                        <a:solidFill>
                          <a:srgbClr val="40458C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>
                    <a:lnL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77052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800" b="1" i="0" u="none" strike="noStrike" cap="none">
                          <a:solidFill>
                            <a:srgbClr val="577052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∅</a:t>
                      </a:r>
                      <a:endParaRPr sz="1400" u="none" strike="noStrike" cap="none"/>
                    </a:p>
                  </a:txBody>
                  <a:tcPr marL="91450" marR="91450" marT="45725" marB="45725">
                    <a:lnL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7705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cxnSp>
        <p:nvCxnSpPr>
          <p:cNvPr id="1212" name="Google Shape;1212;g8605423765_0_397"/>
          <p:cNvCxnSpPr/>
          <p:nvPr/>
        </p:nvCxnSpPr>
        <p:spPr>
          <a:xfrm rot="10800000">
            <a:off x="3213175" y="6096000"/>
            <a:ext cx="2733600" cy="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13" name="Google Shape;1213;g8605423765_0_397"/>
          <p:cNvCxnSpPr/>
          <p:nvPr/>
        </p:nvCxnSpPr>
        <p:spPr>
          <a:xfrm rot="10800000">
            <a:off x="3209975" y="2895600"/>
            <a:ext cx="2940000" cy="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14" name="Google Shape;1214;g8605423765_0_397"/>
          <p:cNvSpPr/>
          <p:nvPr/>
        </p:nvSpPr>
        <p:spPr>
          <a:xfrm>
            <a:off x="2895600" y="2743200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15" name="Google Shape;1215;g8605423765_0_397"/>
          <p:cNvSpPr/>
          <p:nvPr/>
        </p:nvSpPr>
        <p:spPr>
          <a:xfrm>
            <a:off x="4510087" y="2743200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16" name="Google Shape;1216;g8605423765_0_397"/>
          <p:cNvSpPr/>
          <p:nvPr/>
        </p:nvSpPr>
        <p:spPr>
          <a:xfrm>
            <a:off x="6159500" y="2743200"/>
            <a:ext cx="304800" cy="3048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17" name="Google Shape;1217;g8605423765_0_397"/>
          <p:cNvSpPr/>
          <p:nvPr/>
        </p:nvSpPr>
        <p:spPr>
          <a:xfrm>
            <a:off x="3124200" y="5192712"/>
            <a:ext cx="219000" cy="446100"/>
          </a:xfrm>
          <a:prstGeom prst="rect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18" name="Google Shape;1218;g8605423765_0_397"/>
          <p:cNvSpPr txBox="1"/>
          <p:nvPr/>
        </p:nvSpPr>
        <p:spPr>
          <a:xfrm>
            <a:off x="3343275" y="5192712"/>
            <a:ext cx="314400" cy="446100"/>
          </a:xfrm>
          <a:prstGeom prst="rect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9" name="Google Shape;1219;g8605423765_0_397"/>
          <p:cNvSpPr/>
          <p:nvPr/>
        </p:nvSpPr>
        <p:spPr>
          <a:xfrm>
            <a:off x="2898775" y="5943600"/>
            <a:ext cx="304800" cy="304800"/>
          </a:xfrm>
          <a:prstGeom prst="ellipse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20" name="Google Shape;1220;g8605423765_0_397"/>
          <p:cNvSpPr/>
          <p:nvPr/>
        </p:nvSpPr>
        <p:spPr>
          <a:xfrm>
            <a:off x="5956300" y="5943600"/>
            <a:ext cx="304800" cy="304800"/>
          </a:xfrm>
          <a:prstGeom prst="ellipse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221" name="Google Shape;1221;g8605423765_0_397"/>
          <p:cNvCxnSpPr/>
          <p:nvPr/>
        </p:nvCxnSpPr>
        <p:spPr>
          <a:xfrm rot="10800000" flipH="1">
            <a:off x="3051175" y="5648237"/>
            <a:ext cx="182700" cy="4557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cxnSp>
        <p:nvCxnSpPr>
          <p:cNvPr id="1222" name="Google Shape;1222;g8605423765_0_397"/>
          <p:cNvCxnSpPr/>
          <p:nvPr/>
        </p:nvCxnSpPr>
        <p:spPr>
          <a:xfrm rot="10800000" flipH="1">
            <a:off x="6103937" y="5637337"/>
            <a:ext cx="234900" cy="4539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sp>
        <p:nvSpPr>
          <p:cNvPr id="1223" name="Google Shape;1223;g8605423765_0_397"/>
          <p:cNvSpPr txBox="1"/>
          <p:nvPr/>
        </p:nvSpPr>
        <p:spPr>
          <a:xfrm>
            <a:off x="3067050" y="3414712"/>
            <a:ext cx="314400" cy="314400"/>
          </a:xfrm>
          <a:prstGeom prst="rect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u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4" name="Google Shape;1224;g8605423765_0_397"/>
          <p:cNvSpPr txBox="1"/>
          <p:nvPr/>
        </p:nvSpPr>
        <p:spPr>
          <a:xfrm>
            <a:off x="4673600" y="3414712"/>
            <a:ext cx="314400" cy="314400"/>
          </a:xfrm>
          <a:prstGeom prst="rect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v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5" name="Google Shape;1225;g8605423765_0_397"/>
          <p:cNvSpPr txBox="1"/>
          <p:nvPr/>
        </p:nvSpPr>
        <p:spPr>
          <a:xfrm>
            <a:off x="6315075" y="3409950"/>
            <a:ext cx="314400" cy="314400"/>
          </a:xfrm>
          <a:prstGeom prst="rect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w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26" name="Google Shape;1226;g8605423765_0_397"/>
          <p:cNvCxnSpPr/>
          <p:nvPr/>
        </p:nvCxnSpPr>
        <p:spPr>
          <a:xfrm>
            <a:off x="3043237" y="2890837"/>
            <a:ext cx="180900" cy="5145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cxnSp>
        <p:nvCxnSpPr>
          <p:cNvPr id="1227" name="Google Shape;1227;g8605423765_0_397"/>
          <p:cNvCxnSpPr/>
          <p:nvPr/>
        </p:nvCxnSpPr>
        <p:spPr>
          <a:xfrm>
            <a:off x="4657725" y="2890837"/>
            <a:ext cx="173100" cy="5145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cxnSp>
        <p:nvCxnSpPr>
          <p:cNvPr id="1228" name="Google Shape;1228;g8605423765_0_397"/>
          <p:cNvCxnSpPr/>
          <p:nvPr/>
        </p:nvCxnSpPr>
        <p:spPr>
          <a:xfrm>
            <a:off x="6311900" y="2895600"/>
            <a:ext cx="160200" cy="5049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sp>
        <p:nvSpPr>
          <p:cNvPr id="1229" name="Google Shape;1229;g8605423765_0_397"/>
          <p:cNvSpPr txBox="1"/>
          <p:nvPr/>
        </p:nvSpPr>
        <p:spPr>
          <a:xfrm>
            <a:off x="2752725" y="3414712"/>
            <a:ext cx="314400" cy="314400"/>
          </a:xfrm>
          <a:prstGeom prst="rect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230" name="Google Shape;1230;g8605423765_0_397"/>
          <p:cNvCxnSpPr/>
          <p:nvPr/>
        </p:nvCxnSpPr>
        <p:spPr>
          <a:xfrm rot="10800000" flipH="1">
            <a:off x="2898775" y="3048000"/>
            <a:ext cx="104700" cy="5334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sp>
        <p:nvSpPr>
          <p:cNvPr id="1231" name="Google Shape;1231;g8605423765_0_397"/>
          <p:cNvSpPr txBox="1"/>
          <p:nvPr/>
        </p:nvSpPr>
        <p:spPr>
          <a:xfrm>
            <a:off x="4375150" y="3414712"/>
            <a:ext cx="314400" cy="314400"/>
          </a:xfrm>
          <a:prstGeom prst="rect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232" name="Google Shape;1232;g8605423765_0_397"/>
          <p:cNvCxnSpPr/>
          <p:nvPr/>
        </p:nvCxnSpPr>
        <p:spPr>
          <a:xfrm rot="10800000" flipH="1">
            <a:off x="4513262" y="3038475"/>
            <a:ext cx="93600" cy="5334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sp>
        <p:nvSpPr>
          <p:cNvPr id="1233" name="Google Shape;1233;g8605423765_0_397"/>
          <p:cNvSpPr txBox="1"/>
          <p:nvPr/>
        </p:nvSpPr>
        <p:spPr>
          <a:xfrm>
            <a:off x="6005512" y="3409950"/>
            <a:ext cx="314400" cy="314400"/>
          </a:xfrm>
          <a:prstGeom prst="rect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234" name="Google Shape;1234;g8605423765_0_397"/>
          <p:cNvCxnSpPr/>
          <p:nvPr/>
        </p:nvCxnSpPr>
        <p:spPr>
          <a:xfrm rot="10800000" flipH="1">
            <a:off x="6162675" y="3033712"/>
            <a:ext cx="44400" cy="5334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sp>
        <p:nvSpPr>
          <p:cNvPr id="1235" name="Google Shape;1235;g8605423765_0_397"/>
          <p:cNvSpPr/>
          <p:nvPr/>
        </p:nvSpPr>
        <p:spPr>
          <a:xfrm>
            <a:off x="2905125" y="5192712"/>
            <a:ext cx="219000" cy="446100"/>
          </a:xfrm>
          <a:prstGeom prst="rect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36" name="Google Shape;1236;g8605423765_0_397"/>
          <p:cNvSpPr/>
          <p:nvPr/>
        </p:nvSpPr>
        <p:spPr>
          <a:xfrm>
            <a:off x="2686050" y="5192712"/>
            <a:ext cx="219000" cy="446100"/>
          </a:xfrm>
          <a:prstGeom prst="rect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237" name="Google Shape;1237;g8605423765_0_397"/>
          <p:cNvCxnSpPr/>
          <p:nvPr/>
        </p:nvCxnSpPr>
        <p:spPr>
          <a:xfrm>
            <a:off x="2786062" y="5405437"/>
            <a:ext cx="157200" cy="5730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sp>
        <p:nvSpPr>
          <p:cNvPr id="1238" name="Google Shape;1238;g8605423765_0_397"/>
          <p:cNvSpPr txBox="1"/>
          <p:nvPr/>
        </p:nvSpPr>
        <p:spPr>
          <a:xfrm>
            <a:off x="2438400" y="3414712"/>
            <a:ext cx="314400" cy="314400"/>
          </a:xfrm>
          <a:prstGeom prst="rect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9" name="Google Shape;1239;g8605423765_0_397"/>
          <p:cNvSpPr txBox="1"/>
          <p:nvPr/>
        </p:nvSpPr>
        <p:spPr>
          <a:xfrm>
            <a:off x="4060825" y="3414712"/>
            <a:ext cx="314400" cy="314400"/>
          </a:xfrm>
          <a:prstGeom prst="rect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0" name="Google Shape;1240;g8605423765_0_397"/>
          <p:cNvSpPr txBox="1"/>
          <p:nvPr/>
        </p:nvSpPr>
        <p:spPr>
          <a:xfrm>
            <a:off x="5691187" y="3409950"/>
            <a:ext cx="314400" cy="314400"/>
          </a:xfrm>
          <a:prstGeom prst="rect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1" name="Google Shape;1241;g8605423765_0_397"/>
          <p:cNvSpPr/>
          <p:nvPr/>
        </p:nvSpPr>
        <p:spPr>
          <a:xfrm>
            <a:off x="6229350" y="5181600"/>
            <a:ext cx="219000" cy="446100"/>
          </a:xfrm>
          <a:prstGeom prst="rect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42" name="Google Shape;1242;g8605423765_0_397"/>
          <p:cNvSpPr txBox="1"/>
          <p:nvPr/>
        </p:nvSpPr>
        <p:spPr>
          <a:xfrm>
            <a:off x="6448425" y="5181600"/>
            <a:ext cx="314400" cy="446100"/>
          </a:xfrm>
          <a:prstGeom prst="rect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b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3" name="Google Shape;1243;g8605423765_0_397"/>
          <p:cNvSpPr/>
          <p:nvPr/>
        </p:nvSpPr>
        <p:spPr>
          <a:xfrm>
            <a:off x="6010275" y="5181600"/>
            <a:ext cx="219000" cy="446100"/>
          </a:xfrm>
          <a:prstGeom prst="rect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44" name="Google Shape;1244;g8605423765_0_397"/>
          <p:cNvSpPr/>
          <p:nvPr/>
        </p:nvSpPr>
        <p:spPr>
          <a:xfrm>
            <a:off x="5791200" y="5181600"/>
            <a:ext cx="219000" cy="446100"/>
          </a:xfrm>
          <a:prstGeom prst="rect">
            <a:avLst/>
          </a:prstGeom>
          <a:solidFill>
            <a:srgbClr val="CFDBFD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245" name="Google Shape;1245;g8605423765_0_397"/>
          <p:cNvCxnSpPr/>
          <p:nvPr/>
        </p:nvCxnSpPr>
        <p:spPr>
          <a:xfrm>
            <a:off x="5889625" y="5405437"/>
            <a:ext cx="114300" cy="5730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sp>
        <p:nvSpPr>
          <p:cNvPr id="1246" name="Google Shape;1246;g8605423765_0_397"/>
          <p:cNvSpPr/>
          <p:nvPr/>
        </p:nvSpPr>
        <p:spPr>
          <a:xfrm>
            <a:off x="3423601" y="4025972"/>
            <a:ext cx="1555550" cy="1143175"/>
          </a:xfrm>
          <a:custGeom>
            <a:avLst/>
            <a:gdLst/>
            <a:ahLst/>
            <a:cxnLst/>
            <a:rect l="l" t="t" r="r" b="b"/>
            <a:pathLst>
              <a:path w="62222" h="45727" extrusionOk="0">
                <a:moveTo>
                  <a:pt x="59193" y="29383"/>
                </a:moveTo>
                <a:cubicBezTo>
                  <a:pt x="59119" y="24818"/>
                  <a:pt x="66261" y="5676"/>
                  <a:pt x="58751" y="1995"/>
                </a:cubicBezTo>
                <a:cubicBezTo>
                  <a:pt x="51242" y="-1686"/>
                  <a:pt x="23928" y="7"/>
                  <a:pt x="14136" y="7296"/>
                </a:cubicBezTo>
                <a:cubicBezTo>
                  <a:pt x="4344" y="14585"/>
                  <a:pt x="2356" y="39322"/>
                  <a:pt x="0" y="45727"/>
                </a:cubicBezTo>
              </a:path>
            </a:pathLst>
          </a:cu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7" name="Google Shape;1247;g8605423765_0_397"/>
          <p:cNvSpPr/>
          <p:nvPr/>
        </p:nvSpPr>
        <p:spPr>
          <a:xfrm>
            <a:off x="3688657" y="5235400"/>
            <a:ext cx="695725" cy="238800"/>
          </a:xfrm>
          <a:custGeom>
            <a:avLst/>
            <a:gdLst/>
            <a:ahLst/>
            <a:cxnLst/>
            <a:rect l="l" t="t" r="r" b="b"/>
            <a:pathLst>
              <a:path w="27829" h="9552" extrusionOk="0">
                <a:moveTo>
                  <a:pt x="27829" y="0"/>
                </a:moveTo>
                <a:cubicBezTo>
                  <a:pt x="24958" y="1546"/>
                  <a:pt x="15240" y="8172"/>
                  <a:pt x="10602" y="9276"/>
                </a:cubicBezTo>
                <a:cubicBezTo>
                  <a:pt x="5964" y="10380"/>
                  <a:pt x="1767" y="7068"/>
                  <a:pt x="0" y="6626"/>
                </a:cubicBezTo>
              </a:path>
            </a:pathLst>
          </a:cu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8" name="Google Shape;1248;g8605423765_0_397"/>
          <p:cNvSpPr/>
          <p:nvPr/>
        </p:nvSpPr>
        <p:spPr>
          <a:xfrm>
            <a:off x="5323077" y="4583609"/>
            <a:ext cx="949750" cy="607625"/>
          </a:xfrm>
          <a:custGeom>
            <a:avLst/>
            <a:gdLst/>
            <a:ahLst/>
            <a:cxnLst/>
            <a:rect l="l" t="t" r="r" b="b"/>
            <a:pathLst>
              <a:path w="37990" h="24305" extrusionOk="0">
                <a:moveTo>
                  <a:pt x="0" y="24305"/>
                </a:moveTo>
                <a:cubicBezTo>
                  <a:pt x="4638" y="20256"/>
                  <a:pt x="21498" y="83"/>
                  <a:pt x="27830" y="9"/>
                </a:cubicBezTo>
                <a:cubicBezTo>
                  <a:pt x="34162" y="-65"/>
                  <a:pt x="36297" y="19887"/>
                  <a:pt x="37990" y="23863"/>
                </a:cubicBezTo>
              </a:path>
            </a:pathLst>
          </a:cu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9" name="Google Shape;1249;g8605423765_0_397"/>
          <p:cNvSpPr/>
          <p:nvPr/>
        </p:nvSpPr>
        <p:spPr>
          <a:xfrm>
            <a:off x="4837182" y="5655064"/>
            <a:ext cx="1854775" cy="806525"/>
          </a:xfrm>
          <a:custGeom>
            <a:avLst/>
            <a:gdLst/>
            <a:ahLst/>
            <a:cxnLst/>
            <a:rect l="l" t="t" r="r" b="b"/>
            <a:pathLst>
              <a:path w="74191" h="32261" extrusionOk="0">
                <a:moveTo>
                  <a:pt x="0" y="883"/>
                </a:moveTo>
                <a:cubicBezTo>
                  <a:pt x="2503" y="5301"/>
                  <a:pt x="3166" y="22603"/>
                  <a:pt x="15019" y="27388"/>
                </a:cubicBezTo>
                <a:cubicBezTo>
                  <a:pt x="26872" y="32174"/>
                  <a:pt x="62506" y="34161"/>
                  <a:pt x="71120" y="29596"/>
                </a:cubicBezTo>
                <a:cubicBezTo>
                  <a:pt x="79734" y="25031"/>
                  <a:pt x="67438" y="4933"/>
                  <a:pt x="66702" y="0"/>
                </a:cubicBezTo>
              </a:path>
            </a:pathLst>
          </a:cu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0" name="Google Shape;1250;g8605423765_0_397"/>
          <p:cNvSpPr/>
          <p:nvPr/>
        </p:nvSpPr>
        <p:spPr>
          <a:xfrm>
            <a:off x="1970235" y="3766600"/>
            <a:ext cx="1044775" cy="1634450"/>
          </a:xfrm>
          <a:custGeom>
            <a:avLst/>
            <a:gdLst/>
            <a:ahLst/>
            <a:cxnLst/>
            <a:rect l="l" t="t" r="r" b="b"/>
            <a:pathLst>
              <a:path w="41791" h="65378" extrusionOk="0">
                <a:moveTo>
                  <a:pt x="41791" y="65378"/>
                </a:moveTo>
                <a:cubicBezTo>
                  <a:pt x="34870" y="59635"/>
                  <a:pt x="2402" y="41818"/>
                  <a:pt x="267" y="30922"/>
                </a:cubicBezTo>
                <a:cubicBezTo>
                  <a:pt x="-1868" y="20026"/>
                  <a:pt x="24195" y="5154"/>
                  <a:pt x="28980" y="0"/>
                </a:cubicBezTo>
              </a:path>
            </a:pathLst>
          </a:custGeom>
          <a:noFill/>
          <a:ln w="19050" cap="flat" cmpd="sng">
            <a:solidFill>
              <a:srgbClr val="1155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1" name="Google Shape;1251;g8605423765_0_397"/>
          <p:cNvSpPr/>
          <p:nvPr/>
        </p:nvSpPr>
        <p:spPr>
          <a:xfrm>
            <a:off x="3117268" y="3755575"/>
            <a:ext cx="1101450" cy="1601300"/>
          </a:xfrm>
          <a:custGeom>
            <a:avLst/>
            <a:gdLst/>
            <a:ahLst/>
            <a:cxnLst/>
            <a:rect l="l" t="t" r="r" b="b"/>
            <a:pathLst>
              <a:path w="44058" h="64052" extrusionOk="0">
                <a:moveTo>
                  <a:pt x="4744" y="64052"/>
                </a:moveTo>
                <a:cubicBezTo>
                  <a:pt x="4376" y="59635"/>
                  <a:pt x="-4017" y="48223"/>
                  <a:pt x="2535" y="37548"/>
                </a:cubicBezTo>
                <a:cubicBezTo>
                  <a:pt x="9087" y="26873"/>
                  <a:pt x="37138" y="6258"/>
                  <a:pt x="44058" y="0"/>
                </a:cubicBezTo>
              </a:path>
            </a:pathLst>
          </a:custGeom>
          <a:noFill/>
          <a:ln w="19050" cap="flat" cmpd="sng">
            <a:solidFill>
              <a:srgbClr val="1155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2" name="Google Shape;1252;g8605423765_0_397"/>
          <p:cNvSpPr/>
          <p:nvPr/>
        </p:nvSpPr>
        <p:spPr>
          <a:xfrm>
            <a:off x="4581560" y="3755575"/>
            <a:ext cx="1653875" cy="1612350"/>
          </a:xfrm>
          <a:custGeom>
            <a:avLst/>
            <a:gdLst/>
            <a:ahLst/>
            <a:cxnLst/>
            <a:rect l="l" t="t" r="r" b="b"/>
            <a:pathLst>
              <a:path w="66155" h="64494" extrusionOk="0">
                <a:moveTo>
                  <a:pt x="63233" y="64494"/>
                </a:moveTo>
                <a:cubicBezTo>
                  <a:pt x="62939" y="58531"/>
                  <a:pt x="71037" y="38284"/>
                  <a:pt x="61466" y="28713"/>
                </a:cubicBezTo>
                <a:cubicBezTo>
                  <a:pt x="51895" y="19142"/>
                  <a:pt x="15820" y="11854"/>
                  <a:pt x="5807" y="7068"/>
                </a:cubicBezTo>
                <a:cubicBezTo>
                  <a:pt x="-4206" y="2283"/>
                  <a:pt x="2126" y="1178"/>
                  <a:pt x="1390" y="0"/>
                </a:cubicBezTo>
              </a:path>
            </a:pathLst>
          </a:custGeom>
          <a:noFill/>
          <a:ln w="19050" cap="flat" cmpd="sng">
            <a:solidFill>
              <a:srgbClr val="1155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3" name="Google Shape;1253;g8605423765_0_397"/>
          <p:cNvSpPr/>
          <p:nvPr/>
        </p:nvSpPr>
        <p:spPr>
          <a:xfrm>
            <a:off x="6107182" y="3766614"/>
            <a:ext cx="591875" cy="1601325"/>
          </a:xfrm>
          <a:custGeom>
            <a:avLst/>
            <a:gdLst/>
            <a:ahLst/>
            <a:cxnLst/>
            <a:rect l="l" t="t" r="r" b="b"/>
            <a:pathLst>
              <a:path w="23675" h="64053" extrusionOk="0">
                <a:moveTo>
                  <a:pt x="11485" y="64053"/>
                </a:moveTo>
                <a:cubicBezTo>
                  <a:pt x="13473" y="59194"/>
                  <a:pt x="25326" y="45574"/>
                  <a:pt x="23412" y="34898"/>
                </a:cubicBezTo>
                <a:cubicBezTo>
                  <a:pt x="21498" y="24223"/>
                  <a:pt x="3902" y="5816"/>
                  <a:pt x="0" y="0"/>
                </a:cubicBezTo>
              </a:path>
            </a:pathLst>
          </a:custGeom>
          <a:noFill/>
          <a:ln w="19050" cap="flat" cmpd="sng">
            <a:solidFill>
              <a:srgbClr val="1155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4" name="Google Shape;1254;g8605423765_0_397"/>
          <p:cNvSpPr txBox="1"/>
          <p:nvPr/>
        </p:nvSpPr>
        <p:spPr>
          <a:xfrm>
            <a:off x="344325" y="1600200"/>
            <a:ext cx="2408400" cy="38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IN" sz="1700" b="1" i="0" u="sng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Tasks</a:t>
            </a:r>
            <a:r>
              <a:rPr lang="en-IN" sz="17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endParaRPr sz="17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Calibri"/>
              <a:buAutoNum type="arabicPeriod"/>
            </a:pPr>
            <a:r>
              <a:rPr lang="en-IN" sz="17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Given a vertex, list all adjacent vertices</a:t>
            </a:r>
            <a:endParaRPr sz="17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Calibri"/>
              <a:buAutoNum type="arabicPeriod"/>
            </a:pPr>
            <a:r>
              <a:rPr lang="en-IN" sz="17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Given a vertex, list all edges incident on that vertex</a:t>
            </a:r>
            <a:endParaRPr sz="17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0" name="Google Shape;1260;g8605423765_0_369"/>
          <p:cNvSpPr txBox="1"/>
          <p:nvPr/>
        </p:nvSpPr>
        <p:spPr>
          <a:xfrm>
            <a:off x="395640" y="274680"/>
            <a:ext cx="6120300" cy="8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IN" sz="3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Adjacency Matrix</a:t>
            </a:r>
            <a:endParaRPr sz="3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1" name="Google Shape;1261;g8605423765_0_369"/>
          <p:cNvSpPr txBox="1"/>
          <p:nvPr/>
        </p:nvSpPr>
        <p:spPr>
          <a:xfrm>
            <a:off x="344325" y="1600200"/>
            <a:ext cx="8479500" cy="46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3080" marR="0" lvl="0" indent="-31732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•"/>
            </a:pPr>
            <a:r>
              <a:rPr lang="en-IN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Deciding to use adjacency matrix representation depends on how dense the graph is. </a:t>
            </a: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Calibri"/>
              <a:buChar char="○"/>
            </a:pPr>
            <a:r>
              <a:rPr lang="en-IN" sz="2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If the graph has edges close to n</a:t>
            </a:r>
            <a:r>
              <a:rPr lang="en-IN" sz="2200" b="0" i="0" u="none" strike="noStrike" cap="none" baseline="30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en-IN" sz="2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, adjacency matrix is preferred</a:t>
            </a:r>
            <a:endParaRPr sz="2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Calibri"/>
              <a:buChar char="○"/>
            </a:pPr>
            <a:r>
              <a:rPr lang="en-IN" sz="2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If the graph has edges &lt;&lt; </a:t>
            </a:r>
            <a:r>
              <a:rPr lang="en-IN"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</a:t>
            </a:r>
            <a:r>
              <a:rPr lang="en-IN" sz="2200" b="0" i="0" u="none" strike="noStrike" cap="none" baseline="30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en-IN"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use a representation saves space [ adjacency list ] </a:t>
            </a:r>
            <a:endParaRPr sz="2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Char char="•"/>
            </a:pPr>
            <a:r>
              <a:rPr lang="en-IN"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use adjacency matrix representation to use the mathematical properties of matrix representation. </a:t>
            </a:r>
            <a:endParaRPr sz="2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7" name="Google Shape;1267;g8605423765_0_3148"/>
          <p:cNvSpPr txBox="1"/>
          <p:nvPr/>
        </p:nvSpPr>
        <p:spPr>
          <a:xfrm>
            <a:off x="395640" y="274680"/>
            <a:ext cx="6120300" cy="8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IN" sz="3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Performance Review</a:t>
            </a:r>
            <a:endParaRPr sz="3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68" name="Google Shape;1268;g8605423765_0_3148"/>
          <p:cNvGrpSpPr/>
          <p:nvPr/>
        </p:nvGrpSpPr>
        <p:grpSpPr>
          <a:xfrm>
            <a:off x="457200" y="1600200"/>
            <a:ext cx="8096250" cy="4762500"/>
            <a:chOff x="528" y="1008"/>
            <a:chExt cx="5100" cy="3000"/>
          </a:xfrm>
        </p:grpSpPr>
        <p:sp>
          <p:nvSpPr>
            <p:cNvPr id="1269" name="Google Shape;1269;g8605423765_0_3148"/>
            <p:cNvSpPr txBox="1"/>
            <p:nvPr/>
          </p:nvSpPr>
          <p:spPr>
            <a:xfrm>
              <a:off x="4512" y="1862"/>
              <a:ext cx="9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imes New Roman"/>
                <a:buNone/>
              </a:pPr>
              <a:r>
                <a:rPr lang="en-IN" sz="24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n</a:t>
              </a:r>
              <a:r>
                <a:rPr lang="en-IN" sz="2400" b="0" i="0" u="none" strike="noStrike" cap="none" baseline="30000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0" name="Google Shape;1270;g8605423765_0_3148"/>
            <p:cNvSpPr txBox="1"/>
            <p:nvPr/>
          </p:nvSpPr>
          <p:spPr>
            <a:xfrm>
              <a:off x="2832" y="1862"/>
              <a:ext cx="18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imes New Roman"/>
                <a:buNone/>
              </a:pPr>
              <a:r>
                <a:rPr lang="en-IN" sz="24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n </a:t>
              </a:r>
              <a:r>
                <a:rPr lang="en-IN" sz="2400" b="0" i="0" u="none" strike="noStrike" cap="none">
                  <a:solidFill>
                    <a:srgbClr val="40458C"/>
                  </a:solidFill>
                  <a:latin typeface="Noto Sans Symbols"/>
                  <a:ea typeface="Noto Sans Symbols"/>
                  <a:cs typeface="Noto Sans Symbols"/>
                  <a:sym typeface="Noto Sans Symbols"/>
                </a:rPr>
                <a:t>+</a:t>
              </a:r>
              <a:r>
                <a:rPr lang="en-IN" sz="24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 m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1" name="Google Shape;1271;g8605423765_0_3148"/>
            <p:cNvSpPr txBox="1"/>
            <p:nvPr/>
          </p:nvSpPr>
          <p:spPr>
            <a:xfrm>
              <a:off x="2241" y="1862"/>
              <a:ext cx="6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imes New Roman"/>
                <a:buNone/>
              </a:pPr>
              <a:r>
                <a:rPr lang="en-IN" sz="22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n </a:t>
              </a:r>
              <a:r>
                <a:rPr lang="en-IN" sz="2200" b="0" i="0" u="none" strike="noStrike" cap="none">
                  <a:solidFill>
                    <a:srgbClr val="40458C"/>
                  </a:solidFill>
                  <a:latin typeface="Noto Sans Symbols"/>
                  <a:ea typeface="Noto Sans Symbols"/>
                  <a:cs typeface="Noto Sans Symbols"/>
                  <a:sym typeface="Noto Sans Symbols"/>
                </a:rPr>
                <a:t>+</a:t>
              </a:r>
              <a:r>
                <a:rPr lang="en-IN" sz="22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 m</a:t>
              </a:r>
              <a:endPara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2" name="Google Shape;1272;g8605423765_0_3148"/>
            <p:cNvSpPr txBox="1"/>
            <p:nvPr/>
          </p:nvSpPr>
          <p:spPr>
            <a:xfrm>
              <a:off x="528" y="1862"/>
              <a:ext cx="18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ahoma"/>
                <a:buNone/>
              </a:pPr>
              <a:r>
                <a:rPr lang="en-IN" sz="24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Space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3" name="Google Shape;1273;g8605423765_0_3148"/>
            <p:cNvSpPr txBox="1"/>
            <p:nvPr/>
          </p:nvSpPr>
          <p:spPr>
            <a:xfrm>
              <a:off x="4512" y="3312"/>
              <a:ext cx="9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imes New Roman"/>
                <a:buNone/>
              </a:pPr>
              <a:r>
                <a:rPr lang="en-IN" sz="24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n</a:t>
              </a:r>
              <a:r>
                <a:rPr lang="en-IN" sz="2400" b="0" i="0" u="none" strike="noStrike" cap="none" baseline="30000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4" name="Google Shape;1274;g8605423765_0_3148"/>
            <p:cNvSpPr txBox="1"/>
            <p:nvPr/>
          </p:nvSpPr>
          <p:spPr>
            <a:xfrm>
              <a:off x="2832" y="3312"/>
              <a:ext cx="18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imes New Roman"/>
                <a:buNone/>
              </a:pP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deg(</a:t>
              </a:r>
              <a:r>
                <a:rPr lang="en-IN" sz="24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v</a:t>
              </a: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)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5" name="Google Shape;1275;g8605423765_0_3148"/>
            <p:cNvSpPr txBox="1"/>
            <p:nvPr/>
          </p:nvSpPr>
          <p:spPr>
            <a:xfrm>
              <a:off x="2241" y="3312"/>
              <a:ext cx="6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imes New Roman"/>
                <a:buNone/>
              </a:pPr>
              <a:r>
                <a:rPr lang="en-IN" sz="24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m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6" name="Google Shape;1276;g8605423765_0_3148"/>
            <p:cNvSpPr txBox="1"/>
            <p:nvPr/>
          </p:nvSpPr>
          <p:spPr>
            <a:xfrm>
              <a:off x="528" y="3312"/>
              <a:ext cx="18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BE2D00"/>
                </a:buClr>
                <a:buSzPts val="2400"/>
                <a:buFont typeface="Tahoma"/>
                <a:buNone/>
              </a:pPr>
              <a:r>
                <a:rPr lang="en-IN" sz="2400" b="0" i="0" u="none" strike="noStrike" cap="none">
                  <a:solidFill>
                    <a:srgbClr val="BE2D00"/>
                  </a:solidFill>
                  <a:latin typeface="Tahoma"/>
                  <a:ea typeface="Tahoma"/>
                  <a:cs typeface="Tahoma"/>
                  <a:sym typeface="Tahoma"/>
                </a:rPr>
                <a:t>removeVertex</a:t>
              </a:r>
              <a:r>
                <a:rPr lang="en-IN" sz="24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(</a:t>
              </a:r>
              <a:r>
                <a:rPr lang="en-IN" sz="24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v</a:t>
              </a:r>
              <a:r>
                <a:rPr lang="en-IN" sz="24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)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7" name="Google Shape;1277;g8605423765_0_3148"/>
            <p:cNvSpPr txBox="1"/>
            <p:nvPr/>
          </p:nvSpPr>
          <p:spPr>
            <a:xfrm>
              <a:off x="4512" y="3022"/>
              <a:ext cx="9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imes New Roman"/>
                <a:buNone/>
              </a:pP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8" name="Google Shape;1278;g8605423765_0_3148"/>
            <p:cNvSpPr txBox="1"/>
            <p:nvPr/>
          </p:nvSpPr>
          <p:spPr>
            <a:xfrm>
              <a:off x="2832" y="3022"/>
              <a:ext cx="18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imes New Roman"/>
                <a:buNone/>
              </a:pP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9" name="Google Shape;1279;g8605423765_0_3148"/>
            <p:cNvSpPr txBox="1"/>
            <p:nvPr/>
          </p:nvSpPr>
          <p:spPr>
            <a:xfrm>
              <a:off x="2241" y="3022"/>
              <a:ext cx="6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imes New Roman"/>
                <a:buNone/>
              </a:pP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0" name="Google Shape;1280;g8605423765_0_3148"/>
            <p:cNvSpPr txBox="1"/>
            <p:nvPr/>
          </p:nvSpPr>
          <p:spPr>
            <a:xfrm>
              <a:off x="528" y="3022"/>
              <a:ext cx="18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BE2D00"/>
                </a:buClr>
                <a:buSzPts val="2400"/>
                <a:buFont typeface="Tahoma"/>
                <a:buNone/>
              </a:pPr>
              <a:r>
                <a:rPr lang="en-IN" sz="2400" b="0" i="0" u="none" strike="noStrike" cap="none">
                  <a:solidFill>
                    <a:srgbClr val="BE2D00"/>
                  </a:solidFill>
                  <a:latin typeface="Tahoma"/>
                  <a:ea typeface="Tahoma"/>
                  <a:cs typeface="Tahoma"/>
                  <a:sym typeface="Tahoma"/>
                </a:rPr>
                <a:t>insertEdge</a:t>
              </a:r>
              <a:r>
                <a:rPr lang="en-IN" sz="24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(</a:t>
              </a:r>
              <a:r>
                <a:rPr lang="en-IN" sz="24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v, w, o</a:t>
              </a:r>
              <a:r>
                <a:rPr lang="en-IN" sz="24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)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1" name="Google Shape;1281;g8605423765_0_3148"/>
            <p:cNvSpPr txBox="1"/>
            <p:nvPr/>
          </p:nvSpPr>
          <p:spPr>
            <a:xfrm>
              <a:off x="4512" y="2735"/>
              <a:ext cx="9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imes New Roman"/>
                <a:buNone/>
              </a:pPr>
              <a:r>
                <a:rPr lang="en-IN" sz="24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n</a:t>
              </a:r>
              <a:r>
                <a:rPr lang="en-IN" sz="2400" b="0" i="0" u="none" strike="noStrike" cap="none" baseline="30000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2" name="Google Shape;1282;g8605423765_0_3148"/>
            <p:cNvSpPr txBox="1"/>
            <p:nvPr/>
          </p:nvSpPr>
          <p:spPr>
            <a:xfrm>
              <a:off x="2832" y="2735"/>
              <a:ext cx="18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imes New Roman"/>
                <a:buNone/>
              </a:pP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3" name="Google Shape;1283;g8605423765_0_3148"/>
            <p:cNvSpPr txBox="1"/>
            <p:nvPr/>
          </p:nvSpPr>
          <p:spPr>
            <a:xfrm>
              <a:off x="2241" y="2735"/>
              <a:ext cx="6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imes New Roman"/>
                <a:buNone/>
              </a:pP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4" name="Google Shape;1284;g8605423765_0_3148"/>
            <p:cNvSpPr txBox="1"/>
            <p:nvPr/>
          </p:nvSpPr>
          <p:spPr>
            <a:xfrm>
              <a:off x="528" y="2735"/>
              <a:ext cx="18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BE2D00"/>
                </a:buClr>
                <a:buSzPts val="2400"/>
                <a:buFont typeface="Tahoma"/>
                <a:buNone/>
              </a:pPr>
              <a:r>
                <a:rPr lang="en-IN" sz="2400" b="0" i="0" u="none" strike="noStrike" cap="none">
                  <a:solidFill>
                    <a:srgbClr val="BE2D00"/>
                  </a:solidFill>
                  <a:latin typeface="Tahoma"/>
                  <a:ea typeface="Tahoma"/>
                  <a:cs typeface="Tahoma"/>
                  <a:sym typeface="Tahoma"/>
                </a:rPr>
                <a:t>insertVertex</a:t>
              </a:r>
              <a:r>
                <a:rPr lang="en-IN" sz="24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(</a:t>
              </a:r>
              <a:r>
                <a:rPr lang="en-IN" sz="24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o</a:t>
              </a:r>
              <a:r>
                <a:rPr lang="en-IN" sz="24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)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5" name="Google Shape;1285;g8605423765_0_3148"/>
            <p:cNvSpPr txBox="1"/>
            <p:nvPr/>
          </p:nvSpPr>
          <p:spPr>
            <a:xfrm>
              <a:off x="4512" y="3600"/>
              <a:ext cx="9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imes New Roman"/>
                <a:buNone/>
              </a:pP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6" name="Google Shape;1286;g8605423765_0_3148"/>
            <p:cNvSpPr txBox="1"/>
            <p:nvPr/>
          </p:nvSpPr>
          <p:spPr>
            <a:xfrm>
              <a:off x="2832" y="3600"/>
              <a:ext cx="18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imes New Roman"/>
                <a:buNone/>
              </a:pP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7" name="Google Shape;1287;g8605423765_0_3148"/>
            <p:cNvSpPr txBox="1"/>
            <p:nvPr/>
          </p:nvSpPr>
          <p:spPr>
            <a:xfrm>
              <a:off x="2241" y="3600"/>
              <a:ext cx="6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imes New Roman"/>
                <a:buNone/>
              </a:pP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8" name="Google Shape;1288;g8605423765_0_3148"/>
            <p:cNvSpPr txBox="1"/>
            <p:nvPr/>
          </p:nvSpPr>
          <p:spPr>
            <a:xfrm>
              <a:off x="528" y="3600"/>
              <a:ext cx="18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BE2D00"/>
                </a:buClr>
                <a:buSzPts val="2400"/>
                <a:buFont typeface="Tahoma"/>
                <a:buNone/>
              </a:pPr>
              <a:r>
                <a:rPr lang="en-IN" sz="2400" b="0" i="0" u="none" strike="noStrike" cap="none">
                  <a:solidFill>
                    <a:srgbClr val="BE2D00"/>
                  </a:solidFill>
                  <a:latin typeface="Tahoma"/>
                  <a:ea typeface="Tahoma"/>
                  <a:cs typeface="Tahoma"/>
                  <a:sym typeface="Tahoma"/>
                </a:rPr>
                <a:t>removeEdge</a:t>
              </a:r>
              <a:r>
                <a:rPr lang="en-IN" sz="24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(</a:t>
              </a:r>
              <a:r>
                <a:rPr lang="en-IN" sz="24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e</a:t>
              </a:r>
              <a:r>
                <a:rPr lang="en-IN" sz="24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)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9" name="Google Shape;1289;g8605423765_0_3148"/>
            <p:cNvSpPr txBox="1"/>
            <p:nvPr/>
          </p:nvSpPr>
          <p:spPr>
            <a:xfrm>
              <a:off x="4512" y="2448"/>
              <a:ext cx="9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imes New Roman"/>
                <a:buNone/>
              </a:pP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0" name="Google Shape;1290;g8605423765_0_3148"/>
            <p:cNvSpPr txBox="1"/>
            <p:nvPr/>
          </p:nvSpPr>
          <p:spPr>
            <a:xfrm>
              <a:off x="2832" y="2448"/>
              <a:ext cx="18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imes New Roman"/>
                <a:buNone/>
              </a:pP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min(deg(</a:t>
              </a:r>
              <a:r>
                <a:rPr lang="en-IN" sz="24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v</a:t>
              </a: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), deg(</a:t>
              </a:r>
              <a:r>
                <a:rPr lang="en-IN" sz="24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w</a:t>
              </a: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))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1" name="Google Shape;1291;g8605423765_0_3148"/>
            <p:cNvSpPr txBox="1"/>
            <p:nvPr/>
          </p:nvSpPr>
          <p:spPr>
            <a:xfrm>
              <a:off x="2241" y="2448"/>
              <a:ext cx="6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imes New Roman"/>
                <a:buNone/>
              </a:pPr>
              <a:r>
                <a:rPr lang="en-IN" sz="24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m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2" name="Google Shape;1292;g8605423765_0_3148"/>
            <p:cNvSpPr txBox="1"/>
            <p:nvPr/>
          </p:nvSpPr>
          <p:spPr>
            <a:xfrm>
              <a:off x="528" y="2448"/>
              <a:ext cx="18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BE2D00"/>
                </a:buClr>
                <a:buSzPts val="2400"/>
                <a:buFont typeface="Tahoma"/>
                <a:buNone/>
              </a:pPr>
              <a:r>
                <a:rPr lang="en-IN" sz="2400" b="0" i="0" u="none" strike="noStrike" cap="none">
                  <a:solidFill>
                    <a:srgbClr val="BE2D00"/>
                  </a:solidFill>
                  <a:latin typeface="Tahoma"/>
                  <a:ea typeface="Tahoma"/>
                  <a:cs typeface="Tahoma"/>
                  <a:sym typeface="Tahoma"/>
                </a:rPr>
                <a:t>areAdjacent </a:t>
              </a:r>
              <a:r>
                <a:rPr lang="en-IN" sz="24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(</a:t>
              </a:r>
              <a:r>
                <a:rPr lang="en-IN" sz="24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v, w</a:t>
              </a:r>
              <a:r>
                <a:rPr lang="en-IN" sz="24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)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3" name="Google Shape;1293;g8605423765_0_3148"/>
            <p:cNvSpPr txBox="1"/>
            <p:nvPr/>
          </p:nvSpPr>
          <p:spPr>
            <a:xfrm>
              <a:off x="4512" y="2160"/>
              <a:ext cx="9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imes New Roman"/>
                <a:buNone/>
              </a:pPr>
              <a:r>
                <a:rPr lang="en-IN" sz="24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n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4" name="Google Shape;1294;g8605423765_0_3148"/>
            <p:cNvSpPr txBox="1"/>
            <p:nvPr/>
          </p:nvSpPr>
          <p:spPr>
            <a:xfrm>
              <a:off x="2832" y="2160"/>
              <a:ext cx="18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imes New Roman"/>
                <a:buNone/>
              </a:pP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deg(</a:t>
              </a:r>
              <a:r>
                <a:rPr lang="en-IN" sz="24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v</a:t>
              </a: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)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5" name="Google Shape;1295;g8605423765_0_3148"/>
            <p:cNvSpPr txBox="1"/>
            <p:nvPr/>
          </p:nvSpPr>
          <p:spPr>
            <a:xfrm>
              <a:off x="2241" y="2160"/>
              <a:ext cx="6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imes New Roman"/>
                <a:buNone/>
              </a:pPr>
              <a:r>
                <a:rPr lang="en-IN" sz="24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m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6" name="Google Shape;1296;g8605423765_0_3148"/>
            <p:cNvSpPr txBox="1"/>
            <p:nvPr/>
          </p:nvSpPr>
          <p:spPr>
            <a:xfrm>
              <a:off x="528" y="2160"/>
              <a:ext cx="18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BE2D00"/>
                </a:buClr>
                <a:buSzPts val="2400"/>
                <a:buFont typeface="Tahoma"/>
                <a:buNone/>
              </a:pPr>
              <a:r>
                <a:rPr lang="en-IN" sz="2400" b="0" i="0" u="none" strike="noStrike" cap="none">
                  <a:solidFill>
                    <a:srgbClr val="BE2D00"/>
                  </a:solidFill>
                  <a:latin typeface="Tahoma"/>
                  <a:ea typeface="Tahoma"/>
                  <a:cs typeface="Tahoma"/>
                  <a:sym typeface="Tahoma"/>
                </a:rPr>
                <a:t>incidentEdges</a:t>
              </a:r>
              <a:r>
                <a:rPr lang="en-IN" sz="24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(</a:t>
              </a:r>
              <a:r>
                <a:rPr lang="en-IN" sz="24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v</a:t>
              </a:r>
              <a:r>
                <a:rPr lang="en-IN" sz="24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)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7" name="Google Shape;1297;g8605423765_0_3148"/>
            <p:cNvSpPr txBox="1"/>
            <p:nvPr/>
          </p:nvSpPr>
          <p:spPr>
            <a:xfrm>
              <a:off x="4512" y="1008"/>
              <a:ext cx="900" cy="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ahoma"/>
                <a:buNone/>
              </a:pPr>
              <a:r>
                <a:rPr lang="en-IN" sz="21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Adjacency Matrix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8" name="Google Shape;1298;g8605423765_0_3148"/>
            <p:cNvSpPr txBox="1"/>
            <p:nvPr/>
          </p:nvSpPr>
          <p:spPr>
            <a:xfrm>
              <a:off x="2832" y="1008"/>
              <a:ext cx="1800" cy="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ahoma"/>
                <a:buNone/>
              </a:pPr>
              <a:r>
                <a:rPr lang="en-IN" sz="24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Adjacency</a:t>
              </a:r>
              <a:br>
                <a:rPr lang="en-IN" sz="24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</a:br>
              <a:r>
                <a:rPr lang="en-IN" sz="24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List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9" name="Google Shape;1299;g8605423765_0_3148"/>
            <p:cNvSpPr txBox="1"/>
            <p:nvPr/>
          </p:nvSpPr>
          <p:spPr>
            <a:xfrm>
              <a:off x="2241" y="1008"/>
              <a:ext cx="600" cy="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2400"/>
                <a:buFont typeface="Tahoma"/>
                <a:buNone/>
              </a:pPr>
              <a:r>
                <a:rPr lang="en-IN" sz="24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Edge</a:t>
              </a:r>
              <a:br>
                <a:rPr lang="en-IN" sz="24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</a:br>
              <a:r>
                <a:rPr lang="en-IN" sz="24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List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0" name="Google Shape;1300;g8605423765_0_3148"/>
            <p:cNvSpPr txBox="1"/>
            <p:nvPr/>
          </p:nvSpPr>
          <p:spPr>
            <a:xfrm>
              <a:off x="528" y="1008"/>
              <a:ext cx="1800" cy="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1800"/>
                <a:buFont typeface="Times New Roman"/>
                <a:buChar char="•"/>
              </a:pPr>
              <a:r>
                <a:rPr lang="en-IN" sz="18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 n</a:t>
              </a:r>
              <a:r>
                <a:rPr lang="en-IN" sz="18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 vertices, </a:t>
              </a:r>
              <a:r>
                <a:rPr lang="en-IN" sz="1800" b="1" i="1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m</a:t>
              </a:r>
              <a:r>
                <a:rPr lang="en-IN" sz="18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 edges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360"/>
                </a:spcBef>
                <a:spcAft>
                  <a:spcPts val="0"/>
                </a:spcAft>
                <a:buClr>
                  <a:srgbClr val="40458C"/>
                </a:buClr>
                <a:buSzPts val="1800"/>
                <a:buFont typeface="Tahoma"/>
                <a:buChar char="•"/>
              </a:pPr>
              <a:r>
                <a:rPr lang="en-IN" sz="18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 no parallel edges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360"/>
                </a:spcBef>
                <a:spcAft>
                  <a:spcPts val="0"/>
                </a:spcAft>
                <a:buClr>
                  <a:srgbClr val="40458C"/>
                </a:buClr>
                <a:buSzPts val="1800"/>
                <a:buFont typeface="Tahoma"/>
                <a:buChar char="•"/>
              </a:pPr>
              <a:r>
                <a:rPr lang="en-IN" sz="18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 no self-loops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360"/>
                </a:spcBef>
                <a:spcAft>
                  <a:spcPts val="0"/>
                </a:spcAft>
                <a:buClr>
                  <a:srgbClr val="40458C"/>
                </a:buClr>
                <a:buSzPts val="1800"/>
                <a:buFont typeface="Tahoma"/>
                <a:buChar char="•"/>
              </a:pPr>
              <a:r>
                <a:rPr lang="en-IN" sz="18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 Bounds are “big-Oh”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301" name="Google Shape;1301;g8605423765_0_3148"/>
            <p:cNvCxnSpPr/>
            <p:nvPr/>
          </p:nvCxnSpPr>
          <p:spPr>
            <a:xfrm>
              <a:off x="528" y="1008"/>
              <a:ext cx="5100" cy="0"/>
            </a:xfrm>
            <a:prstGeom prst="straightConnector1">
              <a:avLst/>
            </a:prstGeom>
            <a:noFill/>
            <a:ln w="28575" cap="sq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302" name="Google Shape;1302;g8605423765_0_3148"/>
            <p:cNvCxnSpPr/>
            <p:nvPr/>
          </p:nvCxnSpPr>
          <p:spPr>
            <a:xfrm>
              <a:off x="528" y="1862"/>
              <a:ext cx="5100" cy="0"/>
            </a:xfrm>
            <a:prstGeom prst="straightConnector1">
              <a:avLst/>
            </a:prstGeom>
            <a:noFill/>
            <a:ln w="12700" cap="flat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303" name="Google Shape;1303;g8605423765_0_3148"/>
            <p:cNvCxnSpPr/>
            <p:nvPr/>
          </p:nvCxnSpPr>
          <p:spPr>
            <a:xfrm>
              <a:off x="528" y="2448"/>
              <a:ext cx="5100" cy="0"/>
            </a:xfrm>
            <a:prstGeom prst="straightConnector1">
              <a:avLst/>
            </a:prstGeom>
            <a:noFill/>
            <a:ln w="12700" cap="flat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304" name="Google Shape;1304;g8605423765_0_3148"/>
            <p:cNvCxnSpPr/>
            <p:nvPr/>
          </p:nvCxnSpPr>
          <p:spPr>
            <a:xfrm>
              <a:off x="528" y="2735"/>
              <a:ext cx="5100" cy="0"/>
            </a:xfrm>
            <a:prstGeom prst="straightConnector1">
              <a:avLst/>
            </a:prstGeom>
            <a:noFill/>
            <a:ln w="12700" cap="flat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305" name="Google Shape;1305;g8605423765_0_3148"/>
            <p:cNvCxnSpPr/>
            <p:nvPr/>
          </p:nvCxnSpPr>
          <p:spPr>
            <a:xfrm>
              <a:off x="528" y="3888"/>
              <a:ext cx="5100" cy="0"/>
            </a:xfrm>
            <a:prstGeom prst="straightConnector1">
              <a:avLst/>
            </a:prstGeom>
            <a:noFill/>
            <a:ln w="28575" cap="sq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306" name="Google Shape;1306;g8605423765_0_3148"/>
            <p:cNvCxnSpPr/>
            <p:nvPr/>
          </p:nvCxnSpPr>
          <p:spPr>
            <a:xfrm>
              <a:off x="528" y="1008"/>
              <a:ext cx="0" cy="3000"/>
            </a:xfrm>
            <a:prstGeom prst="straightConnector1">
              <a:avLst/>
            </a:prstGeom>
            <a:noFill/>
            <a:ln w="28575" cap="sq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307" name="Google Shape;1307;g8605423765_0_3148"/>
            <p:cNvCxnSpPr/>
            <p:nvPr/>
          </p:nvCxnSpPr>
          <p:spPr>
            <a:xfrm>
              <a:off x="2241" y="1008"/>
              <a:ext cx="0" cy="3000"/>
            </a:xfrm>
            <a:prstGeom prst="straightConnector1">
              <a:avLst/>
            </a:prstGeom>
            <a:noFill/>
            <a:ln w="12700" cap="flat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308" name="Google Shape;1308;g8605423765_0_3148"/>
            <p:cNvCxnSpPr/>
            <p:nvPr/>
          </p:nvCxnSpPr>
          <p:spPr>
            <a:xfrm>
              <a:off x="2832" y="1008"/>
              <a:ext cx="0" cy="3000"/>
            </a:xfrm>
            <a:prstGeom prst="straightConnector1">
              <a:avLst/>
            </a:prstGeom>
            <a:noFill/>
            <a:ln w="12700" cap="flat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309" name="Google Shape;1309;g8605423765_0_3148"/>
            <p:cNvCxnSpPr/>
            <p:nvPr/>
          </p:nvCxnSpPr>
          <p:spPr>
            <a:xfrm>
              <a:off x="4512" y="1008"/>
              <a:ext cx="0" cy="3000"/>
            </a:xfrm>
            <a:prstGeom prst="straightConnector1">
              <a:avLst/>
            </a:prstGeom>
            <a:noFill/>
            <a:ln w="12700" cap="flat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310" name="Google Shape;1310;g8605423765_0_3148"/>
            <p:cNvCxnSpPr/>
            <p:nvPr/>
          </p:nvCxnSpPr>
          <p:spPr>
            <a:xfrm>
              <a:off x="5520" y="1008"/>
              <a:ext cx="0" cy="3000"/>
            </a:xfrm>
            <a:prstGeom prst="straightConnector1">
              <a:avLst/>
            </a:prstGeom>
            <a:noFill/>
            <a:ln w="28575" cap="sq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311" name="Google Shape;1311;g8605423765_0_3148"/>
            <p:cNvCxnSpPr/>
            <p:nvPr/>
          </p:nvCxnSpPr>
          <p:spPr>
            <a:xfrm>
              <a:off x="528" y="3022"/>
              <a:ext cx="5100" cy="0"/>
            </a:xfrm>
            <a:prstGeom prst="straightConnector1">
              <a:avLst/>
            </a:prstGeom>
            <a:noFill/>
            <a:ln w="12700" cap="flat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312" name="Google Shape;1312;g8605423765_0_3148"/>
            <p:cNvCxnSpPr/>
            <p:nvPr/>
          </p:nvCxnSpPr>
          <p:spPr>
            <a:xfrm>
              <a:off x="528" y="3312"/>
              <a:ext cx="5100" cy="0"/>
            </a:xfrm>
            <a:prstGeom prst="straightConnector1">
              <a:avLst/>
            </a:prstGeom>
            <a:noFill/>
            <a:ln w="12700" cap="flat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313" name="Google Shape;1313;g8605423765_0_3148"/>
            <p:cNvCxnSpPr/>
            <p:nvPr/>
          </p:nvCxnSpPr>
          <p:spPr>
            <a:xfrm>
              <a:off x="528" y="3600"/>
              <a:ext cx="5100" cy="0"/>
            </a:xfrm>
            <a:prstGeom prst="straightConnector1">
              <a:avLst/>
            </a:prstGeom>
            <a:noFill/>
            <a:ln w="12700" cap="flat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314" name="Google Shape;1314;g8605423765_0_3148"/>
            <p:cNvCxnSpPr/>
            <p:nvPr/>
          </p:nvCxnSpPr>
          <p:spPr>
            <a:xfrm>
              <a:off x="528" y="2160"/>
              <a:ext cx="5100" cy="0"/>
            </a:xfrm>
            <a:prstGeom prst="straightConnector1">
              <a:avLst/>
            </a:prstGeom>
            <a:noFill/>
            <a:ln w="12700" cap="flat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9" name="Google Shape;1319;g808a7879b5_0_9"/>
          <p:cNvSpPr txBox="1"/>
          <p:nvPr/>
        </p:nvSpPr>
        <p:spPr>
          <a:xfrm>
            <a:off x="1907640" y="3456720"/>
            <a:ext cx="6768300" cy="20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IN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n-IN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IN" sz="2600" b="1" i="0" u="none" strike="noStrike" cap="none">
                <a:solidFill>
                  <a:srgbClr val="FFC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#06.3 : DFS &amp; Applications </a:t>
            </a:r>
            <a:endParaRPr sz="2600" b="1" i="0" u="none" strike="noStrike" cap="none">
              <a:solidFill>
                <a:srgbClr val="FFC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g8605423765_0_549"/>
          <p:cNvSpPr txBox="1"/>
          <p:nvPr/>
        </p:nvSpPr>
        <p:spPr>
          <a:xfrm>
            <a:off x="395640" y="274680"/>
            <a:ext cx="6120300" cy="8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IN" sz="3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Terms </a:t>
            </a:r>
            <a:endParaRPr sz="3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6" name="Google Shape;1326;g8605423765_0_549"/>
          <p:cNvSpPr txBox="1"/>
          <p:nvPr/>
        </p:nvSpPr>
        <p:spPr>
          <a:xfrm>
            <a:off x="76200" y="1600200"/>
            <a:ext cx="4021200" cy="45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•"/>
            </a:pPr>
            <a:r>
              <a:rPr lang="en-IN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IN" sz="2400" b="0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subgraph</a:t>
            </a:r>
            <a:r>
              <a:rPr lang="en-IN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S of a graph G is a graph such that </a:t>
            </a:r>
            <a:endParaRPr sz="3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○"/>
            </a:pPr>
            <a:r>
              <a:rPr lang="en-IN" sz="2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The vertices of S are a subset of the vertices of G</a:t>
            </a:r>
            <a:endParaRPr sz="2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○"/>
            </a:pPr>
            <a:r>
              <a:rPr lang="en-IN" sz="2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The edges of S are a subset of the edges of G</a:t>
            </a:r>
            <a:endParaRPr sz="2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•"/>
            </a:pPr>
            <a:r>
              <a:rPr lang="en-IN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IN" sz="2400" b="0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spanning subgraph</a:t>
            </a:r>
            <a:r>
              <a:rPr lang="en-IN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of G is a subgraph that contains all the vertices of G</a:t>
            </a: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7" name="Google Shape;1327;g8605423765_0_549"/>
          <p:cNvSpPr txBox="1"/>
          <p:nvPr/>
        </p:nvSpPr>
        <p:spPr>
          <a:xfrm>
            <a:off x="5435600" y="3498850"/>
            <a:ext cx="2857500" cy="3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000"/>
              <a:buFont typeface="Tahoma"/>
              <a:buNone/>
            </a:pPr>
            <a:r>
              <a:rPr lang="en-IN" sz="2000" b="0" i="0" u="none" strike="noStrike" cap="none">
                <a:solidFill>
                  <a:srgbClr val="073763"/>
                </a:solidFill>
                <a:latin typeface="Tahoma"/>
                <a:ea typeface="Tahoma"/>
                <a:cs typeface="Tahoma"/>
                <a:sym typeface="Tahoma"/>
              </a:rPr>
              <a:t>Subgraph</a:t>
            </a:r>
            <a:endParaRPr sz="1400" b="0" i="0" u="none" strike="noStrike" cap="none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8" name="Google Shape;1328;g8605423765_0_549"/>
          <p:cNvSpPr txBox="1"/>
          <p:nvPr/>
        </p:nvSpPr>
        <p:spPr>
          <a:xfrm>
            <a:off x="5041900" y="6080125"/>
            <a:ext cx="3645000" cy="3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000"/>
              <a:buFont typeface="Tahoma"/>
              <a:buNone/>
            </a:pPr>
            <a:r>
              <a:rPr lang="en-IN" sz="2000" b="0" i="0" u="none" strike="noStrike" cap="none">
                <a:solidFill>
                  <a:srgbClr val="073763"/>
                </a:solidFill>
                <a:latin typeface="Tahoma"/>
                <a:ea typeface="Tahoma"/>
                <a:cs typeface="Tahoma"/>
                <a:sym typeface="Tahoma"/>
              </a:rPr>
              <a:t>Spanning subgraph</a:t>
            </a:r>
            <a:endParaRPr sz="1400" b="0" i="0" u="none" strike="noStrike" cap="none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9" name="Google Shape;1329;g8605423765_0_549"/>
          <p:cNvSpPr/>
          <p:nvPr/>
        </p:nvSpPr>
        <p:spPr>
          <a:xfrm>
            <a:off x="6788150" y="2332037"/>
            <a:ext cx="366600" cy="366600"/>
          </a:xfrm>
          <a:prstGeom prst="ellipse">
            <a:avLst/>
          </a:prstGeom>
          <a:solidFill>
            <a:srgbClr val="CFDBFD"/>
          </a:solidFill>
          <a:ln w="19050" cap="flat" cmpd="sng">
            <a:solidFill>
              <a:srgbClr val="BE2D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30" name="Google Shape;1330;g8605423765_0_549"/>
          <p:cNvSpPr/>
          <p:nvPr/>
        </p:nvSpPr>
        <p:spPr>
          <a:xfrm>
            <a:off x="6056312" y="1600200"/>
            <a:ext cx="366600" cy="366600"/>
          </a:xfrm>
          <a:prstGeom prst="ellipse">
            <a:avLst/>
          </a:prstGeom>
          <a:solidFill>
            <a:srgbClr val="CFDBFD"/>
          </a:solidFill>
          <a:ln w="19050" cap="flat" cmpd="sng">
            <a:solidFill>
              <a:srgbClr val="BE2D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31" name="Google Shape;1331;g8605423765_0_549"/>
          <p:cNvSpPr/>
          <p:nvPr/>
        </p:nvSpPr>
        <p:spPr>
          <a:xfrm>
            <a:off x="6056312" y="3063875"/>
            <a:ext cx="366600" cy="366600"/>
          </a:xfrm>
          <a:prstGeom prst="ellipse">
            <a:avLst/>
          </a:prstGeom>
          <a:solidFill>
            <a:srgbClr val="CFDBFD"/>
          </a:solidFill>
          <a:ln w="19050" cap="flat" cmpd="sng">
            <a:solidFill>
              <a:srgbClr val="BE2D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332" name="Google Shape;1332;g8605423765_0_549"/>
          <p:cNvCxnSpPr/>
          <p:nvPr/>
        </p:nvCxnSpPr>
        <p:spPr>
          <a:xfrm flipH="1">
            <a:off x="5635687" y="1919287"/>
            <a:ext cx="474600" cy="458700"/>
          </a:xfrm>
          <a:prstGeom prst="straightConnector1">
            <a:avLst/>
          </a:prstGeom>
          <a:noFill/>
          <a:ln w="19050" cap="flat" cmpd="sng">
            <a:solidFill>
              <a:srgbClr val="980000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333" name="Google Shape;1333;g8605423765_0_549"/>
          <p:cNvCxnSpPr/>
          <p:nvPr/>
        </p:nvCxnSpPr>
        <p:spPr>
          <a:xfrm rot="10800000">
            <a:off x="5635687" y="2651212"/>
            <a:ext cx="474600" cy="458700"/>
          </a:xfrm>
          <a:prstGeom prst="straightConnector1">
            <a:avLst/>
          </a:prstGeom>
          <a:noFill/>
          <a:ln w="19050" cap="flat" cmpd="sng">
            <a:solidFill>
              <a:srgbClr val="980000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334" name="Google Shape;1334;g8605423765_0_549"/>
          <p:cNvCxnSpPr/>
          <p:nvPr/>
        </p:nvCxnSpPr>
        <p:spPr>
          <a:xfrm rot="10800000" flipH="1">
            <a:off x="6367462" y="2651212"/>
            <a:ext cx="474600" cy="458700"/>
          </a:xfrm>
          <a:prstGeom prst="straightConnector1">
            <a:avLst/>
          </a:prstGeom>
          <a:noFill/>
          <a:ln w="19050" cap="flat" cmpd="sng">
            <a:solidFill>
              <a:srgbClr val="980000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335" name="Google Shape;1335;g8605423765_0_549"/>
          <p:cNvCxnSpPr/>
          <p:nvPr/>
        </p:nvCxnSpPr>
        <p:spPr>
          <a:xfrm>
            <a:off x="6367462" y="1919287"/>
            <a:ext cx="474600" cy="458700"/>
          </a:xfrm>
          <a:prstGeom prst="straightConnector1">
            <a:avLst/>
          </a:prstGeom>
          <a:noFill/>
          <a:ln w="19050" cap="flat" cmpd="sng">
            <a:solidFill>
              <a:srgbClr val="980000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336" name="Google Shape;1336;g8605423765_0_549"/>
          <p:cNvCxnSpPr/>
          <p:nvPr/>
        </p:nvCxnSpPr>
        <p:spPr>
          <a:xfrm>
            <a:off x="6237287" y="1973262"/>
            <a:ext cx="0" cy="1082700"/>
          </a:xfrm>
          <a:prstGeom prst="straightConnector1">
            <a:avLst/>
          </a:prstGeom>
          <a:noFill/>
          <a:ln w="19050" cap="flat" cmpd="sng">
            <a:solidFill>
              <a:srgbClr val="980000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337" name="Google Shape;1337;g8605423765_0_549"/>
          <p:cNvCxnSpPr/>
          <p:nvPr/>
        </p:nvCxnSpPr>
        <p:spPr>
          <a:xfrm>
            <a:off x="7161212" y="2514600"/>
            <a:ext cx="870000" cy="0"/>
          </a:xfrm>
          <a:prstGeom prst="straightConnector1">
            <a:avLst/>
          </a:prstGeom>
          <a:noFill/>
          <a:ln w="19050" cap="flat" cmpd="sng">
            <a:solidFill>
              <a:srgbClr val="980000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338" name="Google Shape;1338;g8605423765_0_549"/>
          <p:cNvCxnSpPr/>
          <p:nvPr/>
        </p:nvCxnSpPr>
        <p:spPr>
          <a:xfrm rot="10800000" flipH="1">
            <a:off x="6430962" y="2654237"/>
            <a:ext cx="1660500" cy="592200"/>
          </a:xfrm>
          <a:prstGeom prst="straightConnector1">
            <a:avLst/>
          </a:prstGeom>
          <a:noFill/>
          <a:ln w="19050" cap="flat" cmpd="sng">
            <a:solidFill>
              <a:srgbClr val="980000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339" name="Google Shape;1339;g8605423765_0_549"/>
          <p:cNvCxnSpPr/>
          <p:nvPr/>
        </p:nvCxnSpPr>
        <p:spPr>
          <a:xfrm rot="10800000">
            <a:off x="6430987" y="1782699"/>
            <a:ext cx="1660500" cy="592200"/>
          </a:xfrm>
          <a:prstGeom prst="straightConnector1">
            <a:avLst/>
          </a:prstGeom>
          <a:noFill/>
          <a:ln w="19050" cap="flat" cmpd="sng">
            <a:solidFill>
              <a:srgbClr val="98000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340" name="Google Shape;1340;g8605423765_0_549"/>
          <p:cNvSpPr/>
          <p:nvPr/>
        </p:nvSpPr>
        <p:spPr>
          <a:xfrm>
            <a:off x="6786562" y="4913312"/>
            <a:ext cx="366600" cy="366600"/>
          </a:xfrm>
          <a:prstGeom prst="ellipse">
            <a:avLst/>
          </a:prstGeom>
          <a:solidFill>
            <a:srgbClr val="CFDBFD"/>
          </a:solidFill>
          <a:ln w="19050" cap="flat" cmpd="sng">
            <a:solidFill>
              <a:srgbClr val="BE2D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41" name="Google Shape;1341;g8605423765_0_549"/>
          <p:cNvSpPr/>
          <p:nvPr/>
        </p:nvSpPr>
        <p:spPr>
          <a:xfrm>
            <a:off x="5322887" y="4913312"/>
            <a:ext cx="366600" cy="366600"/>
          </a:xfrm>
          <a:prstGeom prst="ellipse">
            <a:avLst/>
          </a:prstGeom>
          <a:solidFill>
            <a:srgbClr val="CFDBFD"/>
          </a:solidFill>
          <a:ln w="19050" cap="flat" cmpd="sng">
            <a:solidFill>
              <a:srgbClr val="BE2D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42" name="Google Shape;1342;g8605423765_0_549"/>
          <p:cNvSpPr/>
          <p:nvPr/>
        </p:nvSpPr>
        <p:spPr>
          <a:xfrm>
            <a:off x="6054725" y="4181475"/>
            <a:ext cx="366600" cy="366600"/>
          </a:xfrm>
          <a:prstGeom prst="ellipse">
            <a:avLst/>
          </a:prstGeom>
          <a:solidFill>
            <a:srgbClr val="CFDBFD"/>
          </a:solidFill>
          <a:ln w="19050" cap="flat" cmpd="sng">
            <a:solidFill>
              <a:srgbClr val="BE2D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43" name="Google Shape;1343;g8605423765_0_549"/>
          <p:cNvSpPr/>
          <p:nvPr/>
        </p:nvSpPr>
        <p:spPr>
          <a:xfrm>
            <a:off x="6054725" y="5645150"/>
            <a:ext cx="366600" cy="366600"/>
          </a:xfrm>
          <a:prstGeom prst="ellipse">
            <a:avLst/>
          </a:prstGeom>
          <a:solidFill>
            <a:srgbClr val="CFDBFD"/>
          </a:solidFill>
          <a:ln w="19050" cap="flat" cmpd="sng">
            <a:solidFill>
              <a:srgbClr val="BE2D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344" name="Google Shape;1344;g8605423765_0_549"/>
          <p:cNvCxnSpPr/>
          <p:nvPr/>
        </p:nvCxnSpPr>
        <p:spPr>
          <a:xfrm flipH="1">
            <a:off x="5634099" y="4500562"/>
            <a:ext cx="474600" cy="458700"/>
          </a:xfrm>
          <a:prstGeom prst="straightConnector1">
            <a:avLst/>
          </a:prstGeom>
          <a:noFill/>
          <a:ln w="19050" cap="flat" cmpd="sng">
            <a:solidFill>
              <a:srgbClr val="BE2D00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345" name="Google Shape;1345;g8605423765_0_549"/>
          <p:cNvCxnSpPr/>
          <p:nvPr/>
        </p:nvCxnSpPr>
        <p:spPr>
          <a:xfrm rot="10800000">
            <a:off x="5634099" y="5232487"/>
            <a:ext cx="474600" cy="458700"/>
          </a:xfrm>
          <a:prstGeom prst="straightConnector1">
            <a:avLst/>
          </a:prstGeom>
          <a:noFill/>
          <a:ln w="19050" cap="flat" cmpd="sng">
            <a:solidFill>
              <a:srgbClr val="C00000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346" name="Google Shape;1346;g8605423765_0_549"/>
          <p:cNvCxnSpPr/>
          <p:nvPr/>
        </p:nvCxnSpPr>
        <p:spPr>
          <a:xfrm rot="10800000" flipH="1">
            <a:off x="6365875" y="5232487"/>
            <a:ext cx="474600" cy="458700"/>
          </a:xfrm>
          <a:prstGeom prst="straightConnector1">
            <a:avLst/>
          </a:prstGeom>
          <a:noFill/>
          <a:ln w="19050" cap="flat" cmpd="sng">
            <a:solidFill>
              <a:srgbClr val="BE2D00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347" name="Google Shape;1347;g8605423765_0_549"/>
          <p:cNvCxnSpPr/>
          <p:nvPr/>
        </p:nvCxnSpPr>
        <p:spPr>
          <a:xfrm>
            <a:off x="6365875" y="4500562"/>
            <a:ext cx="474600" cy="458700"/>
          </a:xfrm>
          <a:prstGeom prst="straightConnector1">
            <a:avLst/>
          </a:prstGeom>
          <a:noFill/>
          <a:ln w="19050" cap="flat" cmpd="sng">
            <a:solidFill>
              <a:srgbClr val="BE2D00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348" name="Google Shape;1348;g8605423765_0_549"/>
          <p:cNvCxnSpPr/>
          <p:nvPr/>
        </p:nvCxnSpPr>
        <p:spPr>
          <a:xfrm>
            <a:off x="6235700" y="4554537"/>
            <a:ext cx="0" cy="1082700"/>
          </a:xfrm>
          <a:prstGeom prst="straightConnector1">
            <a:avLst/>
          </a:prstGeom>
          <a:noFill/>
          <a:ln w="19050" cap="flat" cmpd="sng">
            <a:solidFill>
              <a:srgbClr val="BE2D0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349" name="Google Shape;1349;g8605423765_0_549"/>
          <p:cNvSpPr/>
          <p:nvPr/>
        </p:nvSpPr>
        <p:spPr>
          <a:xfrm>
            <a:off x="8037512" y="4913312"/>
            <a:ext cx="366600" cy="366600"/>
          </a:xfrm>
          <a:prstGeom prst="ellipse">
            <a:avLst/>
          </a:prstGeom>
          <a:solidFill>
            <a:srgbClr val="CFDBFD"/>
          </a:solidFill>
          <a:ln w="19050" cap="flat" cmpd="sng">
            <a:solidFill>
              <a:srgbClr val="BE2D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350" name="Google Shape;1350;g8605423765_0_549"/>
          <p:cNvCxnSpPr/>
          <p:nvPr/>
        </p:nvCxnSpPr>
        <p:spPr>
          <a:xfrm>
            <a:off x="7159625" y="5095875"/>
            <a:ext cx="870000" cy="0"/>
          </a:xfrm>
          <a:prstGeom prst="straightConnector1">
            <a:avLst/>
          </a:prstGeom>
          <a:noFill/>
          <a:ln w="19050" cap="flat" cmpd="sng">
            <a:solidFill>
              <a:srgbClr val="C00000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351" name="Google Shape;1351;g8605423765_0_549"/>
          <p:cNvCxnSpPr/>
          <p:nvPr/>
        </p:nvCxnSpPr>
        <p:spPr>
          <a:xfrm rot="10800000" flipH="1">
            <a:off x="6429375" y="5235512"/>
            <a:ext cx="1660500" cy="592200"/>
          </a:xfrm>
          <a:prstGeom prst="straightConnector1">
            <a:avLst/>
          </a:prstGeom>
          <a:noFill/>
          <a:ln w="19050" cap="flat" cmpd="sng">
            <a:solidFill>
              <a:srgbClr val="C00000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352" name="Google Shape;1352;g8605423765_0_549"/>
          <p:cNvCxnSpPr/>
          <p:nvPr/>
        </p:nvCxnSpPr>
        <p:spPr>
          <a:xfrm rot="10800000">
            <a:off x="6429400" y="4363974"/>
            <a:ext cx="1660500" cy="592200"/>
          </a:xfrm>
          <a:prstGeom prst="straightConnector1">
            <a:avLst/>
          </a:prstGeom>
          <a:noFill/>
          <a:ln w="19050" cap="flat" cmpd="sng">
            <a:solidFill>
              <a:srgbClr val="BE2D0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353" name="Google Shape;1353;g8605423765_0_549"/>
          <p:cNvSpPr/>
          <p:nvPr/>
        </p:nvSpPr>
        <p:spPr>
          <a:xfrm>
            <a:off x="5416550" y="2332037"/>
            <a:ext cx="366600" cy="366600"/>
          </a:xfrm>
          <a:prstGeom prst="ellipse">
            <a:avLst/>
          </a:prstGeom>
          <a:solidFill>
            <a:srgbClr val="CFDBFD"/>
          </a:solidFill>
          <a:ln w="19050" cap="flat" cmpd="sng">
            <a:solidFill>
              <a:srgbClr val="BE2D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54" name="Google Shape;1354;g8605423765_0_549"/>
          <p:cNvSpPr/>
          <p:nvPr/>
        </p:nvSpPr>
        <p:spPr>
          <a:xfrm>
            <a:off x="7931150" y="2332037"/>
            <a:ext cx="366600" cy="366600"/>
          </a:xfrm>
          <a:prstGeom prst="ellipse">
            <a:avLst/>
          </a:prstGeom>
          <a:solidFill>
            <a:srgbClr val="CFDBFD"/>
          </a:solidFill>
          <a:ln w="19050" cap="flat" cmpd="sng">
            <a:solidFill>
              <a:srgbClr val="BE2D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0" name="Google Shape;1360;g8605423765_0_499"/>
          <p:cNvSpPr txBox="1"/>
          <p:nvPr/>
        </p:nvSpPr>
        <p:spPr>
          <a:xfrm>
            <a:off x="395640" y="274680"/>
            <a:ext cx="6120300" cy="8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IN" sz="3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Terms </a:t>
            </a:r>
            <a:endParaRPr sz="3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1" name="Google Shape;1361;g8605423765_0_499"/>
          <p:cNvSpPr txBox="1"/>
          <p:nvPr/>
        </p:nvSpPr>
        <p:spPr>
          <a:xfrm>
            <a:off x="76200" y="1600200"/>
            <a:ext cx="4021200" cy="45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•"/>
            </a:pPr>
            <a:r>
              <a:rPr lang="en-IN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IN" sz="2400" b="0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subgraph</a:t>
            </a:r>
            <a:r>
              <a:rPr lang="en-IN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S of a graph G is a graph such that </a:t>
            </a:r>
            <a:endParaRPr sz="3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○"/>
            </a:pPr>
            <a:r>
              <a:rPr lang="en-IN" sz="2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The vertices of S are a subset of the vertices of G</a:t>
            </a:r>
            <a:endParaRPr sz="2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○"/>
            </a:pPr>
            <a:r>
              <a:rPr lang="en-IN" sz="2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The edges of S are a subset of the edges of G</a:t>
            </a:r>
            <a:endParaRPr sz="2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•"/>
            </a:pPr>
            <a:r>
              <a:rPr lang="en-IN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IN" sz="2400" b="0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spanning subgraph</a:t>
            </a:r>
            <a:r>
              <a:rPr lang="en-IN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of G is a subgraph that contains all the vertices of G</a:t>
            </a: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2" name="Google Shape;1362;g8605423765_0_499"/>
          <p:cNvSpPr txBox="1"/>
          <p:nvPr/>
        </p:nvSpPr>
        <p:spPr>
          <a:xfrm>
            <a:off x="5435600" y="3498850"/>
            <a:ext cx="2857500" cy="3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000"/>
              <a:buFont typeface="Tahoma"/>
              <a:buNone/>
            </a:pPr>
            <a:r>
              <a:rPr lang="en-IN" sz="2000" b="0" i="0" u="none" strike="noStrike" cap="none">
                <a:solidFill>
                  <a:srgbClr val="073763"/>
                </a:solidFill>
                <a:latin typeface="Tahoma"/>
                <a:ea typeface="Tahoma"/>
                <a:cs typeface="Tahoma"/>
                <a:sym typeface="Tahoma"/>
              </a:rPr>
              <a:t>Subgraph</a:t>
            </a:r>
            <a:endParaRPr sz="1400" b="0" i="0" u="none" strike="noStrike" cap="none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3" name="Google Shape;1363;g8605423765_0_499"/>
          <p:cNvSpPr txBox="1"/>
          <p:nvPr/>
        </p:nvSpPr>
        <p:spPr>
          <a:xfrm>
            <a:off x="5041900" y="6080125"/>
            <a:ext cx="3645000" cy="3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000"/>
              <a:buFont typeface="Tahoma"/>
              <a:buNone/>
            </a:pPr>
            <a:r>
              <a:rPr lang="en-IN" sz="2000" b="0" i="0" u="none" strike="noStrike" cap="none">
                <a:solidFill>
                  <a:srgbClr val="073763"/>
                </a:solidFill>
                <a:latin typeface="Tahoma"/>
                <a:ea typeface="Tahoma"/>
                <a:cs typeface="Tahoma"/>
                <a:sym typeface="Tahoma"/>
              </a:rPr>
              <a:t>Spanning subgraph</a:t>
            </a:r>
            <a:endParaRPr sz="1400" b="0" i="0" u="none" strike="noStrike" cap="none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4" name="Google Shape;1364;g8605423765_0_499"/>
          <p:cNvSpPr/>
          <p:nvPr/>
        </p:nvSpPr>
        <p:spPr>
          <a:xfrm>
            <a:off x="6788150" y="2332037"/>
            <a:ext cx="366600" cy="366600"/>
          </a:xfrm>
          <a:prstGeom prst="ellipse">
            <a:avLst/>
          </a:prstGeom>
          <a:solidFill>
            <a:srgbClr val="CFDBFD"/>
          </a:solidFill>
          <a:ln w="19050" cap="flat" cmpd="sng">
            <a:solidFill>
              <a:srgbClr val="BE2D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65" name="Google Shape;1365;g8605423765_0_499"/>
          <p:cNvSpPr/>
          <p:nvPr/>
        </p:nvSpPr>
        <p:spPr>
          <a:xfrm>
            <a:off x="5324475" y="2332037"/>
            <a:ext cx="366600" cy="3666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66" name="Google Shape;1366;g8605423765_0_499"/>
          <p:cNvSpPr/>
          <p:nvPr/>
        </p:nvSpPr>
        <p:spPr>
          <a:xfrm>
            <a:off x="6056312" y="1600200"/>
            <a:ext cx="366600" cy="366600"/>
          </a:xfrm>
          <a:prstGeom prst="ellipse">
            <a:avLst/>
          </a:prstGeom>
          <a:solidFill>
            <a:srgbClr val="CFDBFD"/>
          </a:solidFill>
          <a:ln w="19050" cap="flat" cmpd="sng">
            <a:solidFill>
              <a:srgbClr val="BE2D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67" name="Google Shape;1367;g8605423765_0_499"/>
          <p:cNvSpPr/>
          <p:nvPr/>
        </p:nvSpPr>
        <p:spPr>
          <a:xfrm>
            <a:off x="6056312" y="3063875"/>
            <a:ext cx="366600" cy="366600"/>
          </a:xfrm>
          <a:prstGeom prst="ellipse">
            <a:avLst/>
          </a:prstGeom>
          <a:solidFill>
            <a:srgbClr val="CFDBFD"/>
          </a:solidFill>
          <a:ln w="19050" cap="flat" cmpd="sng">
            <a:solidFill>
              <a:srgbClr val="BE2D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368" name="Google Shape;1368;g8605423765_0_499"/>
          <p:cNvCxnSpPr/>
          <p:nvPr/>
        </p:nvCxnSpPr>
        <p:spPr>
          <a:xfrm flipH="1">
            <a:off x="5635687" y="1919287"/>
            <a:ext cx="474600" cy="4587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dash"/>
            <a:miter lim="800000"/>
            <a:headEnd type="none" w="sm" len="sm"/>
            <a:tailEnd type="none" w="sm" len="sm"/>
          </a:ln>
        </p:spPr>
      </p:cxnSp>
      <p:cxnSp>
        <p:nvCxnSpPr>
          <p:cNvPr id="1369" name="Google Shape;1369;g8605423765_0_499"/>
          <p:cNvCxnSpPr/>
          <p:nvPr/>
        </p:nvCxnSpPr>
        <p:spPr>
          <a:xfrm rot="10800000">
            <a:off x="5635687" y="2651212"/>
            <a:ext cx="474600" cy="4587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dash"/>
            <a:miter lim="800000"/>
            <a:headEnd type="none" w="sm" len="sm"/>
            <a:tailEnd type="none" w="sm" len="sm"/>
          </a:ln>
        </p:spPr>
      </p:cxnSp>
      <p:cxnSp>
        <p:nvCxnSpPr>
          <p:cNvPr id="1370" name="Google Shape;1370;g8605423765_0_499"/>
          <p:cNvCxnSpPr/>
          <p:nvPr/>
        </p:nvCxnSpPr>
        <p:spPr>
          <a:xfrm rot="10800000" flipH="1">
            <a:off x="6367462" y="2651212"/>
            <a:ext cx="474600" cy="458700"/>
          </a:xfrm>
          <a:prstGeom prst="straightConnector1">
            <a:avLst/>
          </a:prstGeom>
          <a:noFill/>
          <a:ln w="19050" cap="flat" cmpd="sng">
            <a:solidFill>
              <a:srgbClr val="BE2D00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371" name="Google Shape;1371;g8605423765_0_499"/>
          <p:cNvCxnSpPr/>
          <p:nvPr/>
        </p:nvCxnSpPr>
        <p:spPr>
          <a:xfrm>
            <a:off x="6367462" y="1919287"/>
            <a:ext cx="474600" cy="458700"/>
          </a:xfrm>
          <a:prstGeom prst="straightConnector1">
            <a:avLst/>
          </a:prstGeom>
          <a:noFill/>
          <a:ln w="19050" cap="flat" cmpd="sng">
            <a:solidFill>
              <a:srgbClr val="BE2D00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372" name="Google Shape;1372;g8605423765_0_499"/>
          <p:cNvCxnSpPr/>
          <p:nvPr/>
        </p:nvCxnSpPr>
        <p:spPr>
          <a:xfrm>
            <a:off x="6237287" y="1973262"/>
            <a:ext cx="0" cy="1082700"/>
          </a:xfrm>
          <a:prstGeom prst="straightConnector1">
            <a:avLst/>
          </a:prstGeom>
          <a:noFill/>
          <a:ln w="19050" cap="flat" cmpd="sng">
            <a:solidFill>
              <a:srgbClr val="BE2D0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373" name="Google Shape;1373;g8605423765_0_499"/>
          <p:cNvSpPr/>
          <p:nvPr/>
        </p:nvSpPr>
        <p:spPr>
          <a:xfrm>
            <a:off x="8039100" y="2332037"/>
            <a:ext cx="366600" cy="3666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374" name="Google Shape;1374;g8605423765_0_499"/>
          <p:cNvCxnSpPr/>
          <p:nvPr/>
        </p:nvCxnSpPr>
        <p:spPr>
          <a:xfrm>
            <a:off x="7161212" y="2514600"/>
            <a:ext cx="870000" cy="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375" name="Google Shape;1375;g8605423765_0_499"/>
          <p:cNvCxnSpPr/>
          <p:nvPr/>
        </p:nvCxnSpPr>
        <p:spPr>
          <a:xfrm rot="10800000" flipH="1">
            <a:off x="6430962" y="2654237"/>
            <a:ext cx="1660500" cy="5922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dash"/>
            <a:miter lim="800000"/>
            <a:headEnd type="none" w="sm" len="sm"/>
            <a:tailEnd type="none" w="sm" len="sm"/>
          </a:ln>
        </p:spPr>
      </p:cxnSp>
      <p:cxnSp>
        <p:nvCxnSpPr>
          <p:cNvPr id="1376" name="Google Shape;1376;g8605423765_0_499"/>
          <p:cNvCxnSpPr/>
          <p:nvPr/>
        </p:nvCxnSpPr>
        <p:spPr>
          <a:xfrm rot="10800000">
            <a:off x="6430987" y="1782699"/>
            <a:ext cx="1660500" cy="5922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dash"/>
            <a:miter lim="800000"/>
            <a:headEnd type="none" w="sm" len="sm"/>
            <a:tailEnd type="none" w="sm" len="sm"/>
          </a:ln>
        </p:spPr>
      </p:cxnSp>
      <p:sp>
        <p:nvSpPr>
          <p:cNvPr id="1377" name="Google Shape;1377;g8605423765_0_499"/>
          <p:cNvSpPr/>
          <p:nvPr/>
        </p:nvSpPr>
        <p:spPr>
          <a:xfrm>
            <a:off x="6786562" y="4913312"/>
            <a:ext cx="366600" cy="366600"/>
          </a:xfrm>
          <a:prstGeom prst="ellipse">
            <a:avLst/>
          </a:prstGeom>
          <a:solidFill>
            <a:srgbClr val="CFDBFD"/>
          </a:solidFill>
          <a:ln w="19050" cap="flat" cmpd="sng">
            <a:solidFill>
              <a:srgbClr val="BE2D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78" name="Google Shape;1378;g8605423765_0_499"/>
          <p:cNvSpPr/>
          <p:nvPr/>
        </p:nvSpPr>
        <p:spPr>
          <a:xfrm>
            <a:off x="5322887" y="4913312"/>
            <a:ext cx="366600" cy="366600"/>
          </a:xfrm>
          <a:prstGeom prst="ellipse">
            <a:avLst/>
          </a:prstGeom>
          <a:solidFill>
            <a:srgbClr val="CFDBFD"/>
          </a:solidFill>
          <a:ln w="19050" cap="flat" cmpd="sng">
            <a:solidFill>
              <a:srgbClr val="BE2D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79" name="Google Shape;1379;g8605423765_0_499"/>
          <p:cNvSpPr/>
          <p:nvPr/>
        </p:nvSpPr>
        <p:spPr>
          <a:xfrm>
            <a:off x="6054725" y="4181475"/>
            <a:ext cx="366600" cy="366600"/>
          </a:xfrm>
          <a:prstGeom prst="ellipse">
            <a:avLst/>
          </a:prstGeom>
          <a:solidFill>
            <a:srgbClr val="CFDBFD"/>
          </a:solidFill>
          <a:ln w="19050" cap="flat" cmpd="sng">
            <a:solidFill>
              <a:srgbClr val="BE2D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80" name="Google Shape;1380;g8605423765_0_499"/>
          <p:cNvSpPr/>
          <p:nvPr/>
        </p:nvSpPr>
        <p:spPr>
          <a:xfrm>
            <a:off x="6054725" y="5645150"/>
            <a:ext cx="366600" cy="366600"/>
          </a:xfrm>
          <a:prstGeom prst="ellipse">
            <a:avLst/>
          </a:prstGeom>
          <a:solidFill>
            <a:srgbClr val="CFDBFD"/>
          </a:solidFill>
          <a:ln w="19050" cap="flat" cmpd="sng">
            <a:solidFill>
              <a:srgbClr val="BE2D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381" name="Google Shape;1381;g8605423765_0_499"/>
          <p:cNvCxnSpPr/>
          <p:nvPr/>
        </p:nvCxnSpPr>
        <p:spPr>
          <a:xfrm flipH="1">
            <a:off x="5634099" y="4500562"/>
            <a:ext cx="474600" cy="458700"/>
          </a:xfrm>
          <a:prstGeom prst="straightConnector1">
            <a:avLst/>
          </a:prstGeom>
          <a:noFill/>
          <a:ln w="19050" cap="flat" cmpd="sng">
            <a:solidFill>
              <a:srgbClr val="BE2D00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382" name="Google Shape;1382;g8605423765_0_499"/>
          <p:cNvCxnSpPr/>
          <p:nvPr/>
        </p:nvCxnSpPr>
        <p:spPr>
          <a:xfrm rot="10800000">
            <a:off x="5634099" y="5232487"/>
            <a:ext cx="474600" cy="4587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dash"/>
            <a:miter lim="800000"/>
            <a:headEnd type="none" w="sm" len="sm"/>
            <a:tailEnd type="none" w="sm" len="sm"/>
          </a:ln>
        </p:spPr>
      </p:cxnSp>
      <p:cxnSp>
        <p:nvCxnSpPr>
          <p:cNvPr id="1383" name="Google Shape;1383;g8605423765_0_499"/>
          <p:cNvCxnSpPr/>
          <p:nvPr/>
        </p:nvCxnSpPr>
        <p:spPr>
          <a:xfrm rot="10800000" flipH="1">
            <a:off x="6365875" y="5232487"/>
            <a:ext cx="474600" cy="458700"/>
          </a:xfrm>
          <a:prstGeom prst="straightConnector1">
            <a:avLst/>
          </a:prstGeom>
          <a:noFill/>
          <a:ln w="19050" cap="flat" cmpd="sng">
            <a:solidFill>
              <a:srgbClr val="BE2D00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384" name="Google Shape;1384;g8605423765_0_499"/>
          <p:cNvCxnSpPr/>
          <p:nvPr/>
        </p:nvCxnSpPr>
        <p:spPr>
          <a:xfrm>
            <a:off x="6365875" y="4500562"/>
            <a:ext cx="474600" cy="458700"/>
          </a:xfrm>
          <a:prstGeom prst="straightConnector1">
            <a:avLst/>
          </a:prstGeom>
          <a:noFill/>
          <a:ln w="19050" cap="flat" cmpd="sng">
            <a:solidFill>
              <a:srgbClr val="BE2D00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385" name="Google Shape;1385;g8605423765_0_499"/>
          <p:cNvCxnSpPr/>
          <p:nvPr/>
        </p:nvCxnSpPr>
        <p:spPr>
          <a:xfrm>
            <a:off x="6235700" y="4554537"/>
            <a:ext cx="0" cy="1082700"/>
          </a:xfrm>
          <a:prstGeom prst="straightConnector1">
            <a:avLst/>
          </a:prstGeom>
          <a:noFill/>
          <a:ln w="19050" cap="flat" cmpd="sng">
            <a:solidFill>
              <a:srgbClr val="BE2D0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386" name="Google Shape;1386;g8605423765_0_499"/>
          <p:cNvSpPr/>
          <p:nvPr/>
        </p:nvSpPr>
        <p:spPr>
          <a:xfrm>
            <a:off x="8037512" y="4913312"/>
            <a:ext cx="366600" cy="366600"/>
          </a:xfrm>
          <a:prstGeom prst="ellipse">
            <a:avLst/>
          </a:prstGeom>
          <a:solidFill>
            <a:srgbClr val="CFDBFD"/>
          </a:solidFill>
          <a:ln w="19050" cap="flat" cmpd="sng">
            <a:solidFill>
              <a:srgbClr val="BE2D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387" name="Google Shape;1387;g8605423765_0_499"/>
          <p:cNvCxnSpPr/>
          <p:nvPr/>
        </p:nvCxnSpPr>
        <p:spPr>
          <a:xfrm>
            <a:off x="7159625" y="5095875"/>
            <a:ext cx="870000" cy="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dash"/>
            <a:miter lim="800000"/>
            <a:headEnd type="none" w="sm" len="sm"/>
            <a:tailEnd type="none" w="sm" len="sm"/>
          </a:ln>
        </p:spPr>
      </p:cxnSp>
      <p:cxnSp>
        <p:nvCxnSpPr>
          <p:cNvPr id="1388" name="Google Shape;1388;g8605423765_0_499"/>
          <p:cNvCxnSpPr/>
          <p:nvPr/>
        </p:nvCxnSpPr>
        <p:spPr>
          <a:xfrm rot="10800000" flipH="1">
            <a:off x="6429375" y="5235512"/>
            <a:ext cx="1660500" cy="5922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dash"/>
            <a:miter lim="800000"/>
            <a:headEnd type="none" w="sm" len="sm"/>
            <a:tailEnd type="none" w="sm" len="sm"/>
          </a:ln>
        </p:spPr>
      </p:cxnSp>
      <p:cxnSp>
        <p:nvCxnSpPr>
          <p:cNvPr id="1389" name="Google Shape;1389;g8605423765_0_499"/>
          <p:cNvCxnSpPr/>
          <p:nvPr/>
        </p:nvCxnSpPr>
        <p:spPr>
          <a:xfrm rot="10800000">
            <a:off x="6429400" y="4363974"/>
            <a:ext cx="1660500" cy="592200"/>
          </a:xfrm>
          <a:prstGeom prst="straightConnector1">
            <a:avLst/>
          </a:prstGeom>
          <a:noFill/>
          <a:ln w="19050" cap="flat" cmpd="sng">
            <a:solidFill>
              <a:srgbClr val="BE2D00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g8605423765_0_585"/>
          <p:cNvSpPr txBox="1"/>
          <p:nvPr/>
        </p:nvSpPr>
        <p:spPr>
          <a:xfrm>
            <a:off x="395640" y="274680"/>
            <a:ext cx="6120300" cy="8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IN" sz="3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Terms </a:t>
            </a:r>
            <a:endParaRPr sz="3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6" name="Google Shape;1396;g8605423765_0_585"/>
          <p:cNvSpPr txBox="1"/>
          <p:nvPr/>
        </p:nvSpPr>
        <p:spPr>
          <a:xfrm>
            <a:off x="76200" y="1600200"/>
            <a:ext cx="4021200" cy="45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87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Calibri"/>
              <a:buChar char="•"/>
            </a:pPr>
            <a:r>
              <a:rPr lang="en-IN" sz="25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 graph is </a:t>
            </a:r>
            <a:r>
              <a:rPr lang="en-IN" sz="2500" b="0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connected</a:t>
            </a:r>
            <a:r>
              <a:rPr lang="en-IN" sz="25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if there is a path between every pair of vertices</a:t>
            </a:r>
            <a:endParaRPr sz="29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8735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Calibri"/>
              <a:buChar char="•"/>
            </a:pPr>
            <a:r>
              <a:rPr lang="en-IN" sz="25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IN" sz="2500" b="0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connected component</a:t>
            </a:r>
            <a:r>
              <a:rPr lang="en-IN" sz="25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of a graph G is a maximal connected subgraph of G</a:t>
            </a:r>
            <a:endParaRPr sz="29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endParaRPr sz="21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97" name="Google Shape;1397;g8605423765_0_585"/>
          <p:cNvGrpSpPr/>
          <p:nvPr/>
        </p:nvGrpSpPr>
        <p:grpSpPr>
          <a:xfrm>
            <a:off x="5324475" y="1447800"/>
            <a:ext cx="2944182" cy="1845640"/>
            <a:chOff x="2855" y="994"/>
            <a:chExt cx="2317" cy="1452"/>
          </a:xfrm>
        </p:grpSpPr>
        <p:sp>
          <p:nvSpPr>
            <p:cNvPr id="1398" name="Google Shape;1398;g8605423765_0_585"/>
            <p:cNvSpPr/>
            <p:nvPr/>
          </p:nvSpPr>
          <p:spPr>
            <a:xfrm>
              <a:off x="3947" y="1570"/>
              <a:ext cx="300" cy="300"/>
            </a:xfrm>
            <a:prstGeom prst="ellipse">
              <a:avLst/>
            </a:prstGeom>
            <a:solidFill>
              <a:srgbClr val="ECD882"/>
            </a:solidFill>
            <a:ln w="19050" cap="flat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d</a:t>
              </a:r>
              <a:endParaRPr sz="2400" b="0" i="0" u="none" strike="noStrike" cap="none">
                <a:solidFill>
                  <a:srgbClr val="40458C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399" name="Google Shape;1399;g8605423765_0_585"/>
            <p:cNvSpPr/>
            <p:nvPr/>
          </p:nvSpPr>
          <p:spPr>
            <a:xfrm>
              <a:off x="2855" y="1570"/>
              <a:ext cx="300" cy="300"/>
            </a:xfrm>
            <a:prstGeom prst="ellipse">
              <a:avLst/>
            </a:prstGeom>
            <a:solidFill>
              <a:srgbClr val="ECD882"/>
            </a:solidFill>
            <a:ln w="19050" cap="flat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a</a:t>
              </a:r>
              <a:endParaRPr sz="2400" b="0" i="0" u="none" strike="noStrike" cap="none">
                <a:solidFill>
                  <a:srgbClr val="40458C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400" name="Google Shape;1400;g8605423765_0_585"/>
            <p:cNvSpPr/>
            <p:nvPr/>
          </p:nvSpPr>
          <p:spPr>
            <a:xfrm>
              <a:off x="3431" y="994"/>
              <a:ext cx="300" cy="300"/>
            </a:xfrm>
            <a:prstGeom prst="ellipse">
              <a:avLst/>
            </a:prstGeom>
            <a:solidFill>
              <a:srgbClr val="ECD882"/>
            </a:solidFill>
            <a:ln w="19050" cap="flat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c</a:t>
              </a:r>
              <a:endParaRPr sz="2400" b="0" i="0" u="none" strike="noStrike" cap="none">
                <a:solidFill>
                  <a:srgbClr val="40458C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401" name="Google Shape;1401;g8605423765_0_585"/>
            <p:cNvSpPr/>
            <p:nvPr/>
          </p:nvSpPr>
          <p:spPr>
            <a:xfrm>
              <a:off x="3431" y="2146"/>
              <a:ext cx="300" cy="300"/>
            </a:xfrm>
            <a:prstGeom prst="ellipse">
              <a:avLst/>
            </a:prstGeom>
            <a:solidFill>
              <a:srgbClr val="ECD882"/>
            </a:solidFill>
            <a:ln w="19050" cap="flat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b</a:t>
              </a:r>
              <a:endParaRPr sz="2400" b="0" i="0" u="none" strike="noStrike" cap="none">
                <a:solidFill>
                  <a:srgbClr val="40458C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cxnSp>
          <p:nvCxnSpPr>
            <p:cNvPr id="1402" name="Google Shape;1402;g8605423765_0_585"/>
            <p:cNvCxnSpPr>
              <a:endCxn id="1399" idx="7"/>
            </p:cNvCxnSpPr>
            <p:nvPr/>
          </p:nvCxnSpPr>
          <p:spPr>
            <a:xfrm flipH="1">
              <a:off x="3111" y="1314"/>
              <a:ext cx="300" cy="300"/>
            </a:xfrm>
            <a:prstGeom prst="straightConnector1">
              <a:avLst/>
            </a:prstGeom>
            <a:noFill/>
            <a:ln w="19050" cap="flat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403" name="Google Shape;1403;g8605423765_0_585"/>
            <p:cNvCxnSpPr>
              <a:endCxn id="1399" idx="5"/>
            </p:cNvCxnSpPr>
            <p:nvPr/>
          </p:nvCxnSpPr>
          <p:spPr>
            <a:xfrm rot="10800000">
              <a:off x="3111" y="1826"/>
              <a:ext cx="300" cy="300"/>
            </a:xfrm>
            <a:prstGeom prst="straightConnector1">
              <a:avLst/>
            </a:prstGeom>
            <a:noFill/>
            <a:ln w="19050" cap="flat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404" name="Google Shape;1404;g8605423765_0_585"/>
            <p:cNvCxnSpPr>
              <a:stCxn id="1401" idx="7"/>
              <a:endCxn id="1398" idx="3"/>
            </p:cNvCxnSpPr>
            <p:nvPr/>
          </p:nvCxnSpPr>
          <p:spPr>
            <a:xfrm rot="10800000" flipH="1">
              <a:off x="3687" y="1890"/>
              <a:ext cx="300" cy="300"/>
            </a:xfrm>
            <a:prstGeom prst="straightConnector1">
              <a:avLst/>
            </a:prstGeom>
            <a:noFill/>
            <a:ln w="19050" cap="flat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405" name="Google Shape;1405;g8605423765_0_585"/>
            <p:cNvCxnSpPr/>
            <p:nvPr/>
          </p:nvCxnSpPr>
          <p:spPr>
            <a:xfrm>
              <a:off x="3676" y="1245"/>
              <a:ext cx="300" cy="300"/>
            </a:xfrm>
            <a:prstGeom prst="straightConnector1">
              <a:avLst/>
            </a:prstGeom>
            <a:noFill/>
            <a:ln w="19050" cap="flat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406" name="Google Shape;1406;g8605423765_0_585"/>
            <p:cNvCxnSpPr/>
            <p:nvPr/>
          </p:nvCxnSpPr>
          <p:spPr>
            <a:xfrm>
              <a:off x="3574" y="1287"/>
              <a:ext cx="0" cy="900"/>
            </a:xfrm>
            <a:prstGeom prst="straightConnector1">
              <a:avLst/>
            </a:prstGeom>
            <a:noFill/>
            <a:ln w="19050" cap="flat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407" name="Google Shape;1407;g8605423765_0_585"/>
            <p:cNvSpPr/>
            <p:nvPr/>
          </p:nvSpPr>
          <p:spPr>
            <a:xfrm>
              <a:off x="4872" y="1570"/>
              <a:ext cx="300" cy="300"/>
            </a:xfrm>
            <a:prstGeom prst="ellipse">
              <a:avLst/>
            </a:prstGeom>
            <a:solidFill>
              <a:srgbClr val="ECD882"/>
            </a:solidFill>
            <a:ln w="19050" cap="flat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e</a:t>
              </a:r>
              <a:endParaRPr sz="2400" b="0" i="0" u="none" strike="noStrike" cap="none">
                <a:solidFill>
                  <a:srgbClr val="40458C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cxnSp>
          <p:nvCxnSpPr>
            <p:cNvPr id="1408" name="Google Shape;1408;g8605423765_0_585"/>
            <p:cNvCxnSpPr/>
            <p:nvPr/>
          </p:nvCxnSpPr>
          <p:spPr>
            <a:xfrm>
              <a:off x="4240" y="1713"/>
              <a:ext cx="600" cy="0"/>
            </a:xfrm>
            <a:prstGeom prst="straightConnector1">
              <a:avLst/>
            </a:prstGeom>
            <a:noFill/>
            <a:ln w="19050" cap="flat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1409" name="Google Shape;1409;g8605423765_0_585"/>
          <p:cNvSpPr txBox="1"/>
          <p:nvPr/>
        </p:nvSpPr>
        <p:spPr>
          <a:xfrm>
            <a:off x="5435600" y="3276600"/>
            <a:ext cx="2857500" cy="3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000"/>
              <a:buFont typeface="Tahoma"/>
              <a:buNone/>
            </a:pPr>
            <a:r>
              <a:rPr lang="en-IN" sz="20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Connected graph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10" name="Google Shape;1410;g8605423765_0_585"/>
          <p:cNvGrpSpPr/>
          <p:nvPr/>
        </p:nvGrpSpPr>
        <p:grpSpPr>
          <a:xfrm>
            <a:off x="5324477" y="3803650"/>
            <a:ext cx="3190875" cy="1939924"/>
            <a:chOff x="3353" y="2543"/>
            <a:chExt cx="2010" cy="1222"/>
          </a:xfrm>
        </p:grpSpPr>
        <p:sp>
          <p:nvSpPr>
            <p:cNvPr id="1411" name="Google Shape;1411;g8605423765_0_585"/>
            <p:cNvSpPr/>
            <p:nvPr/>
          </p:nvSpPr>
          <p:spPr>
            <a:xfrm>
              <a:off x="4275" y="3004"/>
              <a:ext cx="300" cy="300"/>
            </a:xfrm>
            <a:prstGeom prst="ellipse">
              <a:avLst/>
            </a:prstGeom>
            <a:solidFill>
              <a:srgbClr val="ECD882"/>
            </a:solidFill>
            <a:ln w="19050" cap="flat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d</a:t>
              </a:r>
              <a:endParaRPr sz="2400" b="0" i="0" u="none" strike="noStrike" cap="none">
                <a:solidFill>
                  <a:srgbClr val="40458C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412" name="Google Shape;1412;g8605423765_0_585"/>
            <p:cNvSpPr/>
            <p:nvPr/>
          </p:nvSpPr>
          <p:spPr>
            <a:xfrm>
              <a:off x="3353" y="3004"/>
              <a:ext cx="300" cy="300"/>
            </a:xfrm>
            <a:prstGeom prst="ellipse">
              <a:avLst/>
            </a:prstGeom>
            <a:solidFill>
              <a:srgbClr val="ECD882"/>
            </a:solidFill>
            <a:ln w="19050" cap="flat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a</a:t>
              </a:r>
              <a:endParaRPr sz="2400" b="0" i="0" u="none" strike="noStrike" cap="none">
                <a:solidFill>
                  <a:srgbClr val="40458C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413" name="Google Shape;1413;g8605423765_0_585"/>
            <p:cNvSpPr/>
            <p:nvPr/>
          </p:nvSpPr>
          <p:spPr>
            <a:xfrm>
              <a:off x="3814" y="2543"/>
              <a:ext cx="300" cy="300"/>
            </a:xfrm>
            <a:prstGeom prst="ellipse">
              <a:avLst/>
            </a:prstGeom>
            <a:solidFill>
              <a:srgbClr val="ECD882"/>
            </a:solidFill>
            <a:ln w="19050" cap="flat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c</a:t>
              </a:r>
              <a:endParaRPr sz="2400" b="0" i="0" u="none" strike="noStrike" cap="none">
                <a:solidFill>
                  <a:srgbClr val="40458C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414" name="Google Shape;1414;g8605423765_0_585"/>
            <p:cNvSpPr/>
            <p:nvPr/>
          </p:nvSpPr>
          <p:spPr>
            <a:xfrm>
              <a:off x="3814" y="3465"/>
              <a:ext cx="300" cy="300"/>
            </a:xfrm>
            <a:prstGeom prst="ellipse">
              <a:avLst/>
            </a:prstGeom>
            <a:solidFill>
              <a:srgbClr val="ECD882"/>
            </a:solidFill>
            <a:ln w="19050" cap="flat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b</a:t>
              </a:r>
              <a:endParaRPr sz="2400" b="0" i="0" u="none" strike="noStrike" cap="none">
                <a:solidFill>
                  <a:srgbClr val="40458C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cxnSp>
          <p:nvCxnSpPr>
            <p:cNvPr id="1415" name="Google Shape;1415;g8605423765_0_585"/>
            <p:cNvCxnSpPr/>
            <p:nvPr/>
          </p:nvCxnSpPr>
          <p:spPr>
            <a:xfrm flipH="1">
              <a:off x="3548" y="2744"/>
              <a:ext cx="300" cy="300"/>
            </a:xfrm>
            <a:prstGeom prst="straightConnector1">
              <a:avLst/>
            </a:prstGeom>
            <a:noFill/>
            <a:ln w="19050" cap="flat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416" name="Google Shape;1416;g8605423765_0_585"/>
            <p:cNvCxnSpPr/>
            <p:nvPr/>
          </p:nvCxnSpPr>
          <p:spPr>
            <a:xfrm rot="10800000">
              <a:off x="3548" y="3194"/>
              <a:ext cx="300" cy="300"/>
            </a:xfrm>
            <a:prstGeom prst="straightConnector1">
              <a:avLst/>
            </a:prstGeom>
            <a:noFill/>
            <a:ln w="19050" cap="flat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417" name="Google Shape;1417;g8605423765_0_585"/>
            <p:cNvCxnSpPr/>
            <p:nvPr/>
          </p:nvCxnSpPr>
          <p:spPr>
            <a:xfrm>
              <a:off x="3928" y="2826"/>
              <a:ext cx="0" cy="600"/>
            </a:xfrm>
            <a:prstGeom prst="straightConnector1">
              <a:avLst/>
            </a:prstGeom>
            <a:noFill/>
            <a:ln w="19050" cap="flat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418" name="Google Shape;1418;g8605423765_0_585"/>
            <p:cNvSpPr/>
            <p:nvPr/>
          </p:nvSpPr>
          <p:spPr>
            <a:xfrm>
              <a:off x="5063" y="3004"/>
              <a:ext cx="300" cy="300"/>
            </a:xfrm>
            <a:prstGeom prst="ellipse">
              <a:avLst/>
            </a:prstGeom>
            <a:solidFill>
              <a:srgbClr val="ECD882"/>
            </a:solidFill>
            <a:ln w="19050" cap="flat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e</a:t>
              </a:r>
              <a:endParaRPr sz="2400" b="0" i="0" u="none" strike="noStrike" cap="none">
                <a:solidFill>
                  <a:srgbClr val="40458C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cxnSp>
          <p:nvCxnSpPr>
            <p:cNvPr id="1419" name="Google Shape;1419;g8605423765_0_585"/>
            <p:cNvCxnSpPr/>
            <p:nvPr/>
          </p:nvCxnSpPr>
          <p:spPr>
            <a:xfrm>
              <a:off x="4510" y="3119"/>
              <a:ext cx="600" cy="0"/>
            </a:xfrm>
            <a:prstGeom prst="straightConnector1">
              <a:avLst/>
            </a:prstGeom>
            <a:noFill/>
            <a:ln w="19050" cap="flat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1420" name="Google Shape;1420;g8605423765_0_585"/>
          <p:cNvSpPr txBox="1"/>
          <p:nvPr/>
        </p:nvSpPr>
        <p:spPr>
          <a:xfrm>
            <a:off x="5041900" y="5710237"/>
            <a:ext cx="36450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000"/>
              <a:buFont typeface="Tahoma"/>
              <a:buNone/>
            </a:pPr>
            <a:r>
              <a:rPr lang="en-IN" sz="20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Non connected graph with two connected components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21" name="Google Shape;1421;g8605423765_0_585"/>
          <p:cNvGrpSpPr/>
          <p:nvPr/>
        </p:nvGrpSpPr>
        <p:grpSpPr>
          <a:xfrm>
            <a:off x="66677" y="3956050"/>
            <a:ext cx="3190875" cy="1939924"/>
            <a:chOff x="3353" y="2543"/>
            <a:chExt cx="2010" cy="1222"/>
          </a:xfrm>
        </p:grpSpPr>
        <p:sp>
          <p:nvSpPr>
            <p:cNvPr id="1422" name="Google Shape;1422;g8605423765_0_585"/>
            <p:cNvSpPr/>
            <p:nvPr/>
          </p:nvSpPr>
          <p:spPr>
            <a:xfrm>
              <a:off x="4275" y="3004"/>
              <a:ext cx="300" cy="300"/>
            </a:xfrm>
            <a:prstGeom prst="ellipse">
              <a:avLst/>
            </a:prstGeom>
            <a:solidFill>
              <a:srgbClr val="ECD882"/>
            </a:solidFill>
            <a:ln w="19050" cap="flat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d</a:t>
              </a:r>
              <a:endParaRPr sz="2400" b="0" i="0" u="none" strike="noStrike" cap="none">
                <a:solidFill>
                  <a:srgbClr val="40458C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423" name="Google Shape;1423;g8605423765_0_585"/>
            <p:cNvSpPr/>
            <p:nvPr/>
          </p:nvSpPr>
          <p:spPr>
            <a:xfrm>
              <a:off x="3353" y="3004"/>
              <a:ext cx="300" cy="300"/>
            </a:xfrm>
            <a:prstGeom prst="ellipse">
              <a:avLst/>
            </a:prstGeom>
            <a:solidFill>
              <a:srgbClr val="ECD882"/>
            </a:solidFill>
            <a:ln w="19050" cap="flat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a</a:t>
              </a:r>
              <a:endParaRPr sz="2400" b="0" i="0" u="none" strike="noStrike" cap="none">
                <a:solidFill>
                  <a:srgbClr val="40458C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424" name="Google Shape;1424;g8605423765_0_585"/>
            <p:cNvSpPr/>
            <p:nvPr/>
          </p:nvSpPr>
          <p:spPr>
            <a:xfrm>
              <a:off x="3814" y="2543"/>
              <a:ext cx="300" cy="300"/>
            </a:xfrm>
            <a:prstGeom prst="ellipse">
              <a:avLst/>
            </a:prstGeom>
            <a:solidFill>
              <a:srgbClr val="ECD882"/>
            </a:solidFill>
            <a:ln w="19050" cap="flat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c</a:t>
              </a:r>
              <a:endParaRPr sz="2400" b="0" i="0" u="none" strike="noStrike" cap="none">
                <a:solidFill>
                  <a:srgbClr val="40458C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425" name="Google Shape;1425;g8605423765_0_585"/>
            <p:cNvSpPr/>
            <p:nvPr/>
          </p:nvSpPr>
          <p:spPr>
            <a:xfrm>
              <a:off x="3814" y="3465"/>
              <a:ext cx="300" cy="300"/>
            </a:xfrm>
            <a:prstGeom prst="ellipse">
              <a:avLst/>
            </a:prstGeom>
            <a:solidFill>
              <a:srgbClr val="ECD882"/>
            </a:solidFill>
            <a:ln w="19050" cap="flat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b</a:t>
              </a:r>
              <a:endParaRPr sz="2400" b="0" i="0" u="none" strike="noStrike" cap="none">
                <a:solidFill>
                  <a:srgbClr val="40458C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cxnSp>
          <p:nvCxnSpPr>
            <p:cNvPr id="1426" name="Google Shape;1426;g8605423765_0_585"/>
            <p:cNvCxnSpPr/>
            <p:nvPr/>
          </p:nvCxnSpPr>
          <p:spPr>
            <a:xfrm flipH="1">
              <a:off x="3548" y="2744"/>
              <a:ext cx="300" cy="300"/>
            </a:xfrm>
            <a:prstGeom prst="straightConnector1">
              <a:avLst/>
            </a:prstGeom>
            <a:noFill/>
            <a:ln w="19050" cap="flat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427" name="Google Shape;1427;g8605423765_0_585"/>
            <p:cNvCxnSpPr/>
            <p:nvPr/>
          </p:nvCxnSpPr>
          <p:spPr>
            <a:xfrm rot="10800000">
              <a:off x="3548" y="3194"/>
              <a:ext cx="300" cy="300"/>
            </a:xfrm>
            <a:prstGeom prst="straightConnector1">
              <a:avLst/>
            </a:prstGeom>
            <a:noFill/>
            <a:ln w="19050" cap="flat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428" name="Google Shape;1428;g8605423765_0_585"/>
            <p:cNvCxnSpPr/>
            <p:nvPr/>
          </p:nvCxnSpPr>
          <p:spPr>
            <a:xfrm>
              <a:off x="3928" y="2826"/>
              <a:ext cx="0" cy="600"/>
            </a:xfrm>
            <a:prstGeom prst="straightConnector1">
              <a:avLst/>
            </a:prstGeom>
            <a:noFill/>
            <a:ln w="19050" cap="flat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429" name="Google Shape;1429;g8605423765_0_585"/>
            <p:cNvSpPr/>
            <p:nvPr/>
          </p:nvSpPr>
          <p:spPr>
            <a:xfrm>
              <a:off x="5063" y="3004"/>
              <a:ext cx="300" cy="300"/>
            </a:xfrm>
            <a:prstGeom prst="ellipse">
              <a:avLst/>
            </a:prstGeom>
            <a:solidFill>
              <a:srgbClr val="ECD882"/>
            </a:solidFill>
            <a:ln w="19050" cap="flat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e</a:t>
              </a:r>
              <a:endParaRPr sz="2400" b="0" i="0" u="none" strike="noStrike" cap="none">
                <a:solidFill>
                  <a:srgbClr val="40458C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cxnSp>
          <p:nvCxnSpPr>
            <p:cNvPr id="1430" name="Google Shape;1430;g8605423765_0_585"/>
            <p:cNvCxnSpPr/>
            <p:nvPr/>
          </p:nvCxnSpPr>
          <p:spPr>
            <a:xfrm>
              <a:off x="4510" y="3119"/>
              <a:ext cx="600" cy="0"/>
            </a:xfrm>
            <a:prstGeom prst="straightConnector1">
              <a:avLst/>
            </a:prstGeom>
            <a:noFill/>
            <a:ln w="19050" cap="flat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1431" name="Google Shape;1431;g8605423765_0_585"/>
          <p:cNvSpPr txBox="1"/>
          <p:nvPr/>
        </p:nvSpPr>
        <p:spPr>
          <a:xfrm>
            <a:off x="165100" y="5862637"/>
            <a:ext cx="36450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000"/>
              <a:buFont typeface="Tahoma"/>
              <a:buNone/>
            </a:pPr>
            <a:r>
              <a:rPr lang="en-IN" sz="20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Non connected graph with two connected components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32" name="Google Shape;1432;g8605423765_0_585"/>
          <p:cNvGrpSpPr/>
          <p:nvPr/>
        </p:nvGrpSpPr>
        <p:grpSpPr>
          <a:xfrm>
            <a:off x="3419482" y="4032250"/>
            <a:ext cx="1208087" cy="1863724"/>
            <a:chOff x="3401" y="2543"/>
            <a:chExt cx="761" cy="1174"/>
          </a:xfrm>
        </p:grpSpPr>
        <p:sp>
          <p:nvSpPr>
            <p:cNvPr id="1433" name="Google Shape;1433;g8605423765_0_585"/>
            <p:cNvSpPr/>
            <p:nvPr/>
          </p:nvSpPr>
          <p:spPr>
            <a:xfrm>
              <a:off x="3401" y="3004"/>
              <a:ext cx="300" cy="300"/>
            </a:xfrm>
            <a:prstGeom prst="ellipse">
              <a:avLst/>
            </a:prstGeom>
            <a:solidFill>
              <a:srgbClr val="ECD882"/>
            </a:solidFill>
            <a:ln w="19050" cap="flat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f</a:t>
              </a:r>
              <a:endParaRPr sz="2400" b="0" i="0" u="none" strike="noStrike" cap="none">
                <a:solidFill>
                  <a:srgbClr val="40458C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434" name="Google Shape;1434;g8605423765_0_585"/>
            <p:cNvSpPr/>
            <p:nvPr/>
          </p:nvSpPr>
          <p:spPr>
            <a:xfrm>
              <a:off x="3862" y="2543"/>
              <a:ext cx="300" cy="300"/>
            </a:xfrm>
            <a:prstGeom prst="ellipse">
              <a:avLst/>
            </a:prstGeom>
            <a:solidFill>
              <a:srgbClr val="ECD882"/>
            </a:solidFill>
            <a:ln w="19050" cap="flat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g</a:t>
              </a:r>
              <a:endParaRPr sz="2400" b="0" i="0" u="none" strike="noStrike" cap="none">
                <a:solidFill>
                  <a:srgbClr val="40458C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435" name="Google Shape;1435;g8605423765_0_585"/>
            <p:cNvSpPr/>
            <p:nvPr/>
          </p:nvSpPr>
          <p:spPr>
            <a:xfrm>
              <a:off x="3862" y="3417"/>
              <a:ext cx="300" cy="300"/>
            </a:xfrm>
            <a:prstGeom prst="ellipse">
              <a:avLst/>
            </a:prstGeom>
            <a:solidFill>
              <a:srgbClr val="ECD882"/>
            </a:solidFill>
            <a:ln w="19050" cap="flat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en-IN"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h</a:t>
              </a:r>
              <a:endParaRPr sz="2400" b="0" i="0" u="none" strike="noStrike" cap="none">
                <a:solidFill>
                  <a:srgbClr val="40458C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cxnSp>
          <p:nvCxnSpPr>
            <p:cNvPr id="1436" name="Google Shape;1436;g8605423765_0_585"/>
            <p:cNvCxnSpPr/>
            <p:nvPr/>
          </p:nvCxnSpPr>
          <p:spPr>
            <a:xfrm flipH="1">
              <a:off x="3644" y="2744"/>
              <a:ext cx="300" cy="300"/>
            </a:xfrm>
            <a:prstGeom prst="straightConnector1">
              <a:avLst/>
            </a:prstGeom>
            <a:noFill/>
            <a:ln w="19050" cap="flat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437" name="Google Shape;1437;g8605423765_0_585"/>
            <p:cNvCxnSpPr/>
            <p:nvPr/>
          </p:nvCxnSpPr>
          <p:spPr>
            <a:xfrm>
              <a:off x="4024" y="2826"/>
              <a:ext cx="0" cy="600"/>
            </a:xfrm>
            <a:prstGeom prst="straightConnector1">
              <a:avLst/>
            </a:prstGeom>
            <a:noFill/>
            <a:ln w="19050" cap="flat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cxnSp>
        <p:nvCxnSpPr>
          <p:cNvPr id="1438" name="Google Shape;1438;g8605423765_0_585"/>
          <p:cNvCxnSpPr/>
          <p:nvPr/>
        </p:nvCxnSpPr>
        <p:spPr>
          <a:xfrm>
            <a:off x="4804050" y="1381225"/>
            <a:ext cx="44100" cy="5124300"/>
          </a:xfrm>
          <a:prstGeom prst="straightConnector1">
            <a:avLst/>
          </a:prstGeom>
          <a:noFill/>
          <a:ln w="28575" cap="flat" cmpd="sng">
            <a:solidFill>
              <a:srgbClr val="1C4587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808a7879b5_0_17"/>
          <p:cNvSpPr txBox="1"/>
          <p:nvPr/>
        </p:nvSpPr>
        <p:spPr>
          <a:xfrm>
            <a:off x="395640" y="274680"/>
            <a:ext cx="6120300" cy="8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IN" sz="3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Edges</a:t>
            </a:r>
            <a:endParaRPr sz="3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4" name="Google Shape;244;g808a7879b5_0_17"/>
          <p:cNvSpPr txBox="1"/>
          <p:nvPr/>
        </p:nvSpPr>
        <p:spPr>
          <a:xfrm>
            <a:off x="277375" y="1600200"/>
            <a:ext cx="8474400" cy="45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55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Tahoma"/>
              <a:buChar char="•"/>
            </a:pPr>
            <a:r>
              <a:rPr lang="en-IN" sz="20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An edge could be directed / undirected. </a:t>
            </a: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5" name="Google Shape;245;g808a7879b5_0_17"/>
          <p:cNvSpPr/>
          <p:nvPr/>
        </p:nvSpPr>
        <p:spPr>
          <a:xfrm>
            <a:off x="2362200" y="2286000"/>
            <a:ext cx="936600" cy="4572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1900" b="0" i="0" u="none" strike="noStrike" cap="none">
                <a:solidFill>
                  <a:srgbClr val="40458C"/>
                </a:solidFill>
                <a:latin typeface="Calibri"/>
                <a:ea typeface="Calibri"/>
                <a:cs typeface="Calibri"/>
                <a:sym typeface="Calibri"/>
              </a:rPr>
              <a:t>ORD</a:t>
            </a:r>
            <a:endParaRPr sz="19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g808a7879b5_0_17"/>
          <p:cNvSpPr/>
          <p:nvPr/>
        </p:nvSpPr>
        <p:spPr>
          <a:xfrm>
            <a:off x="152400" y="2514600"/>
            <a:ext cx="936600" cy="4572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1900" b="0" i="0" u="none" strike="noStrike" cap="none">
                <a:solidFill>
                  <a:srgbClr val="40458C"/>
                </a:solidFill>
                <a:latin typeface="Calibri"/>
                <a:ea typeface="Calibri"/>
                <a:cs typeface="Calibri"/>
                <a:sym typeface="Calibri"/>
              </a:rPr>
              <a:t>SFO</a:t>
            </a:r>
            <a:endParaRPr sz="19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47" name="Google Shape;247;g808a7879b5_0_17"/>
          <p:cNvCxnSpPr/>
          <p:nvPr/>
        </p:nvCxnSpPr>
        <p:spPr>
          <a:xfrm rot="10800000" flipH="1">
            <a:off x="1098550" y="2514600"/>
            <a:ext cx="1254000" cy="2286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48" name="Google Shape;248;g808a7879b5_0_17"/>
          <p:cNvSpPr txBox="1"/>
          <p:nvPr/>
        </p:nvSpPr>
        <p:spPr>
          <a:xfrm rot="-719232">
            <a:off x="1295410" y="2286075"/>
            <a:ext cx="736664" cy="396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000"/>
              <a:buFont typeface="Tahoma"/>
              <a:buNone/>
            </a:pPr>
            <a:r>
              <a:rPr lang="en-IN" sz="2000" b="0" i="0" u="none" strike="noStrike" cap="none">
                <a:solidFill>
                  <a:srgbClr val="40458C"/>
                </a:solidFill>
                <a:latin typeface="Calibri"/>
                <a:ea typeface="Calibri"/>
                <a:cs typeface="Calibri"/>
                <a:sym typeface="Calibri"/>
              </a:rPr>
              <a:t>1843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Google Shape;249;g808a7879b5_0_17"/>
          <p:cNvSpPr/>
          <p:nvPr/>
        </p:nvSpPr>
        <p:spPr>
          <a:xfrm>
            <a:off x="381000" y="3657600"/>
            <a:ext cx="936600" cy="4572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1900" b="0" i="0" u="none" strike="noStrike" cap="none">
                <a:solidFill>
                  <a:srgbClr val="40458C"/>
                </a:solidFill>
                <a:latin typeface="Calibri"/>
                <a:ea typeface="Calibri"/>
                <a:cs typeface="Calibri"/>
                <a:sym typeface="Calibri"/>
              </a:rPr>
              <a:t>LAX</a:t>
            </a:r>
            <a:endParaRPr sz="19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50" name="Google Shape;250;g808a7879b5_0_17"/>
          <p:cNvCxnSpPr/>
          <p:nvPr/>
        </p:nvCxnSpPr>
        <p:spPr>
          <a:xfrm>
            <a:off x="696912" y="2981325"/>
            <a:ext cx="152400" cy="6666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51" name="Google Shape;251;g808a7879b5_0_17"/>
          <p:cNvCxnSpPr/>
          <p:nvPr/>
        </p:nvCxnSpPr>
        <p:spPr>
          <a:xfrm rot="10800000" flipH="1">
            <a:off x="1181100" y="2686050"/>
            <a:ext cx="1393800" cy="10287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52" name="Google Shape;252;g808a7879b5_0_17"/>
          <p:cNvSpPr txBox="1"/>
          <p:nvPr/>
        </p:nvSpPr>
        <p:spPr>
          <a:xfrm rot="-2160098">
            <a:off x="1260550" y="3022588"/>
            <a:ext cx="736465" cy="396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000"/>
              <a:buFont typeface="Tahoma"/>
              <a:buNone/>
            </a:pPr>
            <a:r>
              <a:rPr lang="en-IN" sz="2000" b="0" i="0" u="none" strike="noStrike" cap="none">
                <a:solidFill>
                  <a:srgbClr val="40458C"/>
                </a:solidFill>
                <a:latin typeface="Calibri"/>
                <a:ea typeface="Calibri"/>
                <a:cs typeface="Calibri"/>
                <a:sym typeface="Calibri"/>
              </a:rPr>
              <a:t>1743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3" name="Google Shape;253;g808a7879b5_0_17"/>
          <p:cNvSpPr txBox="1"/>
          <p:nvPr/>
        </p:nvSpPr>
        <p:spPr>
          <a:xfrm rot="4619677">
            <a:off x="632621" y="3150468"/>
            <a:ext cx="598554" cy="3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000"/>
              <a:buFont typeface="Tahoma"/>
              <a:buNone/>
            </a:pPr>
            <a:r>
              <a:rPr lang="en-IN" sz="2000" b="0" i="0" u="none" strike="noStrike" cap="none">
                <a:solidFill>
                  <a:srgbClr val="40458C"/>
                </a:solidFill>
                <a:latin typeface="Calibri"/>
                <a:ea typeface="Calibri"/>
                <a:cs typeface="Calibri"/>
                <a:sym typeface="Calibri"/>
              </a:rPr>
              <a:t>337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Google Shape;254;g808a7879b5_0_17"/>
          <p:cNvSpPr txBox="1"/>
          <p:nvPr/>
        </p:nvSpPr>
        <p:spPr>
          <a:xfrm>
            <a:off x="3684375" y="2502675"/>
            <a:ext cx="4732800" cy="14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IN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Edges are </a:t>
            </a:r>
            <a:r>
              <a:rPr lang="en-IN" sz="1800" b="0" i="0" u="none" strike="noStrike" cap="none">
                <a:solidFill>
                  <a:srgbClr val="000000"/>
                </a:solidFill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undirected</a:t>
            </a:r>
            <a:r>
              <a:rPr lang="en-IN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IN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G =  (V, E) </a:t>
            </a: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IN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V = {SFO, ORD, LAX}</a:t>
            </a: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IN" sz="1800" b="0" i="0" u="none" strike="noStrike" cap="none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E = { {SFO,ORD}, {ORD, LAX}, {SFO, LAX} }</a:t>
            </a:r>
            <a:r>
              <a:rPr lang="en-IN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IN" sz="1800" b="0" i="0" u="none" strike="noStrike" cap="none">
                <a:solidFill>
                  <a:srgbClr val="000000"/>
                </a:solidFill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/ </a:t>
            </a:r>
            <a:endParaRPr sz="1800" b="0" i="0" u="none" strike="noStrike" cap="none">
              <a:solidFill>
                <a:srgbClr val="000000"/>
              </a:solidFill>
              <a:highlight>
                <a:srgbClr val="FFFF00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IN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 = </a:t>
            </a:r>
            <a:r>
              <a:rPr lang="en-IN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{ (SFO,ORD), (ORD, LAX), (SFO, LAX) }</a:t>
            </a:r>
            <a:r>
              <a:rPr lang="en-IN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5" name="Google Shape;255;g808a7879b5_0_17"/>
          <p:cNvSpPr txBox="1"/>
          <p:nvPr/>
        </p:nvSpPr>
        <p:spPr>
          <a:xfrm>
            <a:off x="179175" y="4712475"/>
            <a:ext cx="3732900" cy="14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IN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Edges are </a:t>
            </a:r>
            <a:r>
              <a:rPr lang="en-IN" sz="1800" b="0" i="0" u="none" strike="noStrike" cap="none">
                <a:solidFill>
                  <a:srgbClr val="000000"/>
                </a:solidFill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directed</a:t>
            </a:r>
            <a:r>
              <a:rPr lang="en-IN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IN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G =  (V, E) </a:t>
            </a: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IN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V = {SFO, ORD, LAX}</a:t>
            </a: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IN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 = </a:t>
            </a:r>
            <a:r>
              <a:rPr lang="en-IN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{ (SFO,ORD),(ORD, SFO),  (ORD, LAX), (LAX, ORD), (SFO, LAX) }</a:t>
            </a:r>
            <a:r>
              <a:rPr lang="en-IN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6" name="Google Shape;256;g808a7879b5_0_17"/>
          <p:cNvSpPr/>
          <p:nvPr/>
        </p:nvSpPr>
        <p:spPr>
          <a:xfrm>
            <a:off x="6477000" y="4572000"/>
            <a:ext cx="936600" cy="4572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1900" b="0" i="0" u="none" strike="noStrike" cap="none">
                <a:solidFill>
                  <a:srgbClr val="40458C"/>
                </a:solidFill>
                <a:latin typeface="Calibri"/>
                <a:ea typeface="Calibri"/>
                <a:cs typeface="Calibri"/>
                <a:sym typeface="Calibri"/>
              </a:rPr>
              <a:t>ORD</a:t>
            </a:r>
            <a:endParaRPr sz="19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7" name="Google Shape;257;g808a7879b5_0_17"/>
          <p:cNvSpPr/>
          <p:nvPr/>
        </p:nvSpPr>
        <p:spPr>
          <a:xfrm>
            <a:off x="4267200" y="4800600"/>
            <a:ext cx="936600" cy="4572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1900" b="0" i="0" u="none" strike="noStrike" cap="none">
                <a:solidFill>
                  <a:srgbClr val="40458C"/>
                </a:solidFill>
                <a:latin typeface="Calibri"/>
                <a:ea typeface="Calibri"/>
                <a:cs typeface="Calibri"/>
                <a:sym typeface="Calibri"/>
              </a:rPr>
              <a:t>SFO</a:t>
            </a:r>
            <a:endParaRPr sz="19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58" name="Google Shape;258;g808a7879b5_0_17"/>
          <p:cNvCxnSpPr/>
          <p:nvPr/>
        </p:nvCxnSpPr>
        <p:spPr>
          <a:xfrm rot="10800000" flipH="1">
            <a:off x="5213350" y="4800600"/>
            <a:ext cx="1254000" cy="2286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stealth" w="med" len="med"/>
          </a:ln>
        </p:spPr>
      </p:cxnSp>
      <p:sp>
        <p:nvSpPr>
          <p:cNvPr id="259" name="Google Shape;259;g808a7879b5_0_17"/>
          <p:cNvSpPr txBox="1"/>
          <p:nvPr/>
        </p:nvSpPr>
        <p:spPr>
          <a:xfrm rot="-719232">
            <a:off x="5410210" y="4572075"/>
            <a:ext cx="736664" cy="396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000"/>
              <a:buFont typeface="Tahoma"/>
              <a:buNone/>
            </a:pPr>
            <a:r>
              <a:rPr lang="en-IN" sz="14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RF 56T</a:t>
            </a:r>
            <a:endParaRPr sz="1400" b="1" i="0" u="none" strike="noStrike" cap="non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0" name="Google Shape;260;g808a7879b5_0_17"/>
          <p:cNvSpPr/>
          <p:nvPr/>
        </p:nvSpPr>
        <p:spPr>
          <a:xfrm>
            <a:off x="4495800" y="5943600"/>
            <a:ext cx="936600" cy="4572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1900" b="0" i="0" u="none" strike="noStrike" cap="none">
                <a:solidFill>
                  <a:srgbClr val="40458C"/>
                </a:solidFill>
                <a:latin typeface="Calibri"/>
                <a:ea typeface="Calibri"/>
                <a:cs typeface="Calibri"/>
                <a:sym typeface="Calibri"/>
              </a:rPr>
              <a:t>LAX</a:t>
            </a:r>
            <a:endParaRPr sz="19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61" name="Google Shape;261;g808a7879b5_0_17"/>
          <p:cNvCxnSpPr/>
          <p:nvPr/>
        </p:nvCxnSpPr>
        <p:spPr>
          <a:xfrm>
            <a:off x="4811712" y="5267325"/>
            <a:ext cx="152400" cy="6666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stealth" w="med" len="med"/>
          </a:ln>
        </p:spPr>
      </p:cxnSp>
      <p:cxnSp>
        <p:nvCxnSpPr>
          <p:cNvPr id="262" name="Google Shape;262;g808a7879b5_0_17"/>
          <p:cNvCxnSpPr/>
          <p:nvPr/>
        </p:nvCxnSpPr>
        <p:spPr>
          <a:xfrm rot="10800000" flipH="1">
            <a:off x="5295900" y="4972050"/>
            <a:ext cx="1393800" cy="10287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stealth" w="med" len="med"/>
          </a:ln>
        </p:spPr>
      </p:cxnSp>
      <p:sp>
        <p:nvSpPr>
          <p:cNvPr id="263" name="Google Shape;263;g808a7879b5_0_17"/>
          <p:cNvSpPr txBox="1"/>
          <p:nvPr/>
        </p:nvSpPr>
        <p:spPr>
          <a:xfrm rot="-2160098">
            <a:off x="5375350" y="5308588"/>
            <a:ext cx="736465" cy="396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000"/>
              <a:buFont typeface="Tahoma"/>
              <a:buNone/>
            </a:pPr>
            <a:r>
              <a:rPr lang="en-IN" sz="14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ID 4P3</a:t>
            </a:r>
            <a:endParaRPr sz="1400" b="1" i="0" u="none" strike="noStrike" cap="non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g808a7879b5_0_17"/>
          <p:cNvSpPr txBox="1"/>
          <p:nvPr/>
        </p:nvSpPr>
        <p:spPr>
          <a:xfrm rot="4619760">
            <a:off x="4637103" y="5403176"/>
            <a:ext cx="686609" cy="3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000"/>
              <a:buFont typeface="Tahoma"/>
              <a:buNone/>
            </a:pPr>
            <a:r>
              <a:rPr lang="en-IN" sz="14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ID 4U9</a:t>
            </a:r>
            <a:endParaRPr sz="1400" b="0" i="0" u="none" strike="noStrike" cap="non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5" name="Google Shape;265;g808a7879b5_0_17"/>
          <p:cNvSpPr/>
          <p:nvPr/>
        </p:nvSpPr>
        <p:spPr>
          <a:xfrm>
            <a:off x="5432832" y="5040689"/>
            <a:ext cx="1626025" cy="1176475"/>
          </a:xfrm>
          <a:custGeom>
            <a:avLst/>
            <a:gdLst/>
            <a:ahLst/>
            <a:cxnLst/>
            <a:rect l="l" t="t" r="r" b="b"/>
            <a:pathLst>
              <a:path w="65041" h="47059" extrusionOk="0">
                <a:moveTo>
                  <a:pt x="65041" y="0"/>
                </a:moveTo>
                <a:cubicBezTo>
                  <a:pt x="63638" y="4910"/>
                  <a:pt x="67464" y="21617"/>
                  <a:pt x="56624" y="29460"/>
                </a:cubicBezTo>
                <a:cubicBezTo>
                  <a:pt x="45784" y="37303"/>
                  <a:pt x="9437" y="44126"/>
                  <a:pt x="0" y="47059"/>
                </a:cubicBezTo>
              </a:path>
            </a:pathLst>
          </a:custGeom>
          <a:noFill/>
          <a:ln w="19050" cap="flat" cmpd="sng">
            <a:solidFill>
              <a:srgbClr val="07376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g808a7879b5_0_17"/>
          <p:cNvSpPr txBox="1"/>
          <p:nvPr/>
        </p:nvSpPr>
        <p:spPr>
          <a:xfrm rot="-2160098">
            <a:off x="6213550" y="5537188"/>
            <a:ext cx="736465" cy="396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000"/>
              <a:buFont typeface="Tahoma"/>
              <a:buNone/>
            </a:pPr>
            <a:r>
              <a:rPr lang="en-IN" sz="14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SO 43X</a:t>
            </a:r>
            <a:endParaRPr sz="1400" b="0" i="0" u="none" strike="noStrike" cap="non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7" name="Google Shape;267;g808a7879b5_0_17"/>
          <p:cNvSpPr/>
          <p:nvPr/>
        </p:nvSpPr>
        <p:spPr>
          <a:xfrm>
            <a:off x="4792000" y="4232841"/>
            <a:ext cx="2066000" cy="559150"/>
          </a:xfrm>
          <a:custGeom>
            <a:avLst/>
            <a:gdLst/>
            <a:ahLst/>
            <a:cxnLst/>
            <a:rect l="l" t="t" r="r" b="b"/>
            <a:pathLst>
              <a:path w="82640" h="22366" extrusionOk="0">
                <a:moveTo>
                  <a:pt x="82640" y="13949"/>
                </a:moveTo>
                <a:cubicBezTo>
                  <a:pt x="75945" y="11653"/>
                  <a:pt x="56241" y="-1228"/>
                  <a:pt x="42468" y="175"/>
                </a:cubicBezTo>
                <a:cubicBezTo>
                  <a:pt x="28695" y="1578"/>
                  <a:pt x="7078" y="18668"/>
                  <a:pt x="0" y="22366"/>
                </a:cubicBezTo>
              </a:path>
            </a:pathLst>
          </a:custGeom>
          <a:noFill/>
          <a:ln w="19050" cap="flat" cmpd="sng">
            <a:solidFill>
              <a:srgbClr val="07376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g808a7879b5_0_17"/>
          <p:cNvSpPr txBox="1"/>
          <p:nvPr/>
        </p:nvSpPr>
        <p:spPr>
          <a:xfrm rot="-121875">
            <a:off x="5527817" y="4213490"/>
            <a:ext cx="736363" cy="3968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000"/>
              <a:buFont typeface="Tahoma"/>
              <a:buNone/>
            </a:pPr>
            <a:r>
              <a:rPr lang="en-IN" sz="14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SO 12A</a:t>
            </a:r>
            <a:endParaRPr sz="1400" b="1" i="0" u="none" strike="noStrike" cap="non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9" name="Google Shape;269;g808a7879b5_0_17"/>
          <p:cNvSpPr txBox="1"/>
          <p:nvPr/>
        </p:nvSpPr>
        <p:spPr>
          <a:xfrm>
            <a:off x="6140625" y="1569600"/>
            <a:ext cx="2793000" cy="6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I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Edge is represented as either as an unordered pair / ordered pair depending on the graph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4" name="Google Shape;1444;g8605423765_0_662"/>
          <p:cNvSpPr txBox="1"/>
          <p:nvPr/>
        </p:nvSpPr>
        <p:spPr>
          <a:xfrm>
            <a:off x="395640" y="274680"/>
            <a:ext cx="6120300" cy="8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IN" sz="3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Terms </a:t>
            </a:r>
            <a:endParaRPr sz="3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5" name="Google Shape;1445;g8605423765_0_662"/>
          <p:cNvSpPr txBox="1"/>
          <p:nvPr/>
        </p:nvSpPr>
        <p:spPr>
          <a:xfrm>
            <a:off x="76200" y="1600200"/>
            <a:ext cx="4021200" cy="45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•"/>
            </a:pPr>
            <a:r>
              <a:rPr lang="en-IN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IN" sz="2400" b="0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(free) tree</a:t>
            </a:r>
            <a:r>
              <a:rPr lang="en-IN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is an undirected graph T such that</a:t>
            </a:r>
            <a:endParaRPr sz="3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•"/>
            </a:pPr>
            <a:r>
              <a:rPr lang="en-IN" sz="2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 is connected</a:t>
            </a:r>
            <a:endParaRPr sz="2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•"/>
            </a:pPr>
            <a:r>
              <a:rPr lang="en-IN" sz="2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 has no cycles</a:t>
            </a:r>
            <a:endParaRPr sz="2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•"/>
            </a:pPr>
            <a:r>
              <a:rPr lang="en-IN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IN" sz="2400" b="0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forest</a:t>
            </a:r>
            <a:r>
              <a:rPr lang="en-IN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is an undirected graph without cycles and the connected components of a forest are trees</a:t>
            </a:r>
            <a:endParaRPr sz="25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6" name="Google Shape;1446;g8605423765_0_662"/>
          <p:cNvSpPr txBox="1"/>
          <p:nvPr/>
        </p:nvSpPr>
        <p:spPr>
          <a:xfrm>
            <a:off x="5429250" y="2813050"/>
            <a:ext cx="2857500" cy="3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000"/>
              <a:buFont typeface="Tahoma"/>
              <a:buNone/>
            </a:pPr>
            <a:r>
              <a:rPr lang="en-IN" sz="20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Tree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7" name="Google Shape;1447;g8605423765_0_662"/>
          <p:cNvSpPr txBox="1"/>
          <p:nvPr/>
        </p:nvSpPr>
        <p:spPr>
          <a:xfrm>
            <a:off x="5041900" y="5394325"/>
            <a:ext cx="3645000" cy="3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000"/>
              <a:buFont typeface="Tahoma"/>
              <a:buNone/>
            </a:pPr>
            <a:r>
              <a:rPr lang="en-IN" sz="20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Forest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8" name="Google Shape;1448;g8605423765_0_662"/>
          <p:cNvSpPr/>
          <p:nvPr/>
        </p:nvSpPr>
        <p:spPr>
          <a:xfrm>
            <a:off x="7569200" y="1646237"/>
            <a:ext cx="366600" cy="3666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49" name="Google Shape;1449;g8605423765_0_662"/>
          <p:cNvSpPr/>
          <p:nvPr/>
        </p:nvSpPr>
        <p:spPr>
          <a:xfrm>
            <a:off x="6659562" y="1647825"/>
            <a:ext cx="366600" cy="3666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50" name="Google Shape;1450;g8605423765_0_662"/>
          <p:cNvSpPr/>
          <p:nvPr/>
        </p:nvSpPr>
        <p:spPr>
          <a:xfrm>
            <a:off x="5780087" y="1641475"/>
            <a:ext cx="366600" cy="3666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51" name="Google Shape;1451;g8605423765_0_662"/>
          <p:cNvSpPr/>
          <p:nvPr/>
        </p:nvSpPr>
        <p:spPr>
          <a:xfrm>
            <a:off x="6664325" y="2378075"/>
            <a:ext cx="366600" cy="3666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452" name="Google Shape;1452;g8605423765_0_662"/>
          <p:cNvCxnSpPr/>
          <p:nvPr/>
        </p:nvCxnSpPr>
        <p:spPr>
          <a:xfrm>
            <a:off x="6154737" y="1824037"/>
            <a:ext cx="493800" cy="63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53" name="Google Shape;1453;g8605423765_0_662"/>
          <p:cNvCxnSpPr/>
          <p:nvPr/>
        </p:nvCxnSpPr>
        <p:spPr>
          <a:xfrm rot="10800000">
            <a:off x="6842087" y="2022562"/>
            <a:ext cx="4800" cy="3444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454" name="Google Shape;1454;g8605423765_0_662"/>
          <p:cNvSpPr/>
          <p:nvPr/>
        </p:nvSpPr>
        <p:spPr>
          <a:xfrm>
            <a:off x="7569200" y="2376487"/>
            <a:ext cx="366600" cy="3666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455" name="Google Shape;1455;g8605423765_0_662"/>
          <p:cNvCxnSpPr/>
          <p:nvPr/>
        </p:nvCxnSpPr>
        <p:spPr>
          <a:xfrm flipH="1">
            <a:off x="7034287" y="1828800"/>
            <a:ext cx="523800" cy="15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56" name="Google Shape;1456;g8605423765_0_662"/>
          <p:cNvCxnSpPr/>
          <p:nvPr/>
        </p:nvCxnSpPr>
        <p:spPr>
          <a:xfrm rot="10800000" flipH="1">
            <a:off x="7038975" y="2559137"/>
            <a:ext cx="519000" cy="15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1457" name="Google Shape;1457;g8605423765_0_662"/>
          <p:cNvGrpSpPr/>
          <p:nvPr/>
        </p:nvGrpSpPr>
        <p:grpSpPr>
          <a:xfrm>
            <a:off x="5029200" y="4064014"/>
            <a:ext cx="3657600" cy="1208087"/>
            <a:chOff x="3168" y="2752"/>
            <a:chExt cx="2304" cy="761"/>
          </a:xfrm>
        </p:grpSpPr>
        <p:sp>
          <p:nvSpPr>
            <p:cNvPr id="1458" name="Google Shape;1458;g8605423765_0_662"/>
            <p:cNvSpPr/>
            <p:nvPr/>
          </p:nvSpPr>
          <p:spPr>
            <a:xfrm>
              <a:off x="3168" y="2982"/>
              <a:ext cx="300" cy="300"/>
            </a:xfrm>
            <a:prstGeom prst="ellipse">
              <a:avLst/>
            </a:prstGeom>
            <a:solidFill>
              <a:srgbClr val="ECD882"/>
            </a:solidFill>
            <a:ln w="19050" cap="flat" cmpd="sng">
              <a:solidFill>
                <a:srgbClr val="40458C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rgbClr val="40458C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grpSp>
          <p:nvGrpSpPr>
            <p:cNvPr id="1459" name="Google Shape;1459;g8605423765_0_662"/>
            <p:cNvGrpSpPr/>
            <p:nvPr/>
          </p:nvGrpSpPr>
          <p:grpSpPr>
            <a:xfrm>
              <a:off x="3691" y="2752"/>
              <a:ext cx="754" cy="761"/>
              <a:chOff x="3722" y="2755"/>
              <a:chExt cx="754" cy="761"/>
            </a:xfrm>
          </p:grpSpPr>
          <p:sp>
            <p:nvSpPr>
              <p:cNvPr id="1460" name="Google Shape;1460;g8605423765_0_662"/>
              <p:cNvSpPr/>
              <p:nvPr/>
            </p:nvSpPr>
            <p:spPr>
              <a:xfrm>
                <a:off x="4176" y="2755"/>
                <a:ext cx="300" cy="300"/>
              </a:xfrm>
              <a:prstGeom prst="ellipse">
                <a:avLst/>
              </a:prstGeom>
              <a:solidFill>
                <a:srgbClr val="ECD882"/>
              </a:solidFill>
              <a:ln w="19050" cap="flat" cmpd="sng">
                <a:solidFill>
                  <a:srgbClr val="40458C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1461" name="Google Shape;1461;g8605423765_0_662"/>
              <p:cNvSpPr/>
              <p:nvPr/>
            </p:nvSpPr>
            <p:spPr>
              <a:xfrm>
                <a:off x="3722" y="2756"/>
                <a:ext cx="300" cy="300"/>
              </a:xfrm>
              <a:prstGeom prst="ellipse">
                <a:avLst/>
              </a:prstGeom>
              <a:solidFill>
                <a:srgbClr val="ECD882"/>
              </a:solidFill>
              <a:ln w="19050" cap="flat" cmpd="sng">
                <a:solidFill>
                  <a:srgbClr val="40458C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1462" name="Google Shape;1462;g8605423765_0_662"/>
              <p:cNvSpPr/>
              <p:nvPr/>
            </p:nvSpPr>
            <p:spPr>
              <a:xfrm>
                <a:off x="3725" y="3216"/>
                <a:ext cx="300" cy="300"/>
              </a:xfrm>
              <a:prstGeom prst="ellipse">
                <a:avLst/>
              </a:prstGeom>
              <a:solidFill>
                <a:srgbClr val="ECD882"/>
              </a:solidFill>
              <a:ln w="19050" cap="flat" cmpd="sng">
                <a:solidFill>
                  <a:srgbClr val="40458C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cxnSp>
            <p:nvCxnSpPr>
              <p:cNvPr id="1463" name="Google Shape;1463;g8605423765_0_662"/>
              <p:cNvCxnSpPr/>
              <p:nvPr/>
            </p:nvCxnSpPr>
            <p:spPr>
              <a:xfrm rot="10800000">
                <a:off x="3840" y="2909"/>
                <a:ext cx="0" cy="3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40458C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  <p:sp>
            <p:nvSpPr>
              <p:cNvPr id="1464" name="Google Shape;1464;g8605423765_0_662"/>
              <p:cNvSpPr/>
              <p:nvPr/>
            </p:nvSpPr>
            <p:spPr>
              <a:xfrm>
                <a:off x="4176" y="3215"/>
                <a:ext cx="300" cy="300"/>
              </a:xfrm>
              <a:prstGeom prst="ellipse">
                <a:avLst/>
              </a:prstGeom>
              <a:solidFill>
                <a:srgbClr val="ECD882"/>
              </a:solidFill>
              <a:ln w="19050" cap="flat" cmpd="sng">
                <a:solidFill>
                  <a:srgbClr val="40458C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cxnSp>
            <p:nvCxnSpPr>
              <p:cNvPr id="1465" name="Google Shape;1465;g8605423765_0_662"/>
              <p:cNvCxnSpPr/>
              <p:nvPr/>
            </p:nvCxnSpPr>
            <p:spPr>
              <a:xfrm rot="10800000">
                <a:off x="3869" y="2870"/>
                <a:ext cx="3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40458C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  <p:cxnSp>
            <p:nvCxnSpPr>
              <p:cNvPr id="1466" name="Google Shape;1466;g8605423765_0_662"/>
              <p:cNvCxnSpPr/>
              <p:nvPr/>
            </p:nvCxnSpPr>
            <p:spPr>
              <a:xfrm>
                <a:off x="3961" y="3331"/>
                <a:ext cx="3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40458C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</p:grpSp>
        <p:grpSp>
          <p:nvGrpSpPr>
            <p:cNvPr id="1467" name="Google Shape;1467;g8605423765_0_662"/>
            <p:cNvGrpSpPr/>
            <p:nvPr/>
          </p:nvGrpSpPr>
          <p:grpSpPr>
            <a:xfrm flipH="1">
              <a:off x="4599" y="2752"/>
              <a:ext cx="873" cy="761"/>
              <a:chOff x="4668" y="2755"/>
              <a:chExt cx="873" cy="761"/>
            </a:xfrm>
          </p:grpSpPr>
          <p:sp>
            <p:nvSpPr>
              <p:cNvPr id="1468" name="Google Shape;1468;g8605423765_0_662"/>
              <p:cNvSpPr/>
              <p:nvPr/>
            </p:nvSpPr>
            <p:spPr>
              <a:xfrm>
                <a:off x="5241" y="2755"/>
                <a:ext cx="300" cy="300"/>
              </a:xfrm>
              <a:prstGeom prst="ellipse">
                <a:avLst/>
              </a:prstGeom>
              <a:solidFill>
                <a:srgbClr val="ECD882"/>
              </a:solidFill>
              <a:ln w="19050" cap="flat" cmpd="sng">
                <a:solidFill>
                  <a:srgbClr val="40458C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1469" name="Google Shape;1469;g8605423765_0_662"/>
              <p:cNvSpPr/>
              <p:nvPr/>
            </p:nvSpPr>
            <p:spPr>
              <a:xfrm>
                <a:off x="4668" y="2756"/>
                <a:ext cx="300" cy="300"/>
              </a:xfrm>
              <a:prstGeom prst="ellipse">
                <a:avLst/>
              </a:prstGeom>
              <a:solidFill>
                <a:srgbClr val="ECD882"/>
              </a:solidFill>
              <a:ln w="19050" cap="flat" cmpd="sng">
                <a:solidFill>
                  <a:srgbClr val="40458C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1470" name="Google Shape;1470;g8605423765_0_662"/>
              <p:cNvSpPr/>
              <p:nvPr/>
            </p:nvSpPr>
            <p:spPr>
              <a:xfrm>
                <a:off x="4671" y="3216"/>
                <a:ext cx="300" cy="300"/>
              </a:xfrm>
              <a:prstGeom prst="ellipse">
                <a:avLst/>
              </a:prstGeom>
              <a:solidFill>
                <a:srgbClr val="ECD882"/>
              </a:solidFill>
              <a:ln w="19050" cap="flat" cmpd="sng">
                <a:solidFill>
                  <a:srgbClr val="40458C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1471" name="Google Shape;1471;g8605423765_0_662"/>
              <p:cNvSpPr/>
              <p:nvPr/>
            </p:nvSpPr>
            <p:spPr>
              <a:xfrm>
                <a:off x="4956" y="3024"/>
                <a:ext cx="300" cy="300"/>
              </a:xfrm>
              <a:prstGeom prst="ellipse">
                <a:avLst/>
              </a:prstGeom>
              <a:solidFill>
                <a:srgbClr val="ECD882"/>
              </a:solidFill>
              <a:ln w="19050" cap="flat" cmpd="sng">
                <a:solidFill>
                  <a:srgbClr val="40458C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rgbClr val="40458C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cxnSp>
            <p:nvCxnSpPr>
              <p:cNvPr id="1472" name="Google Shape;1472;g8605423765_0_662"/>
              <p:cNvCxnSpPr/>
              <p:nvPr/>
            </p:nvCxnSpPr>
            <p:spPr>
              <a:xfrm>
                <a:off x="4989" y="3051"/>
                <a:ext cx="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40458C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  <p:cxnSp>
            <p:nvCxnSpPr>
              <p:cNvPr id="1473" name="Google Shape;1473;g8605423765_0_662"/>
              <p:cNvCxnSpPr/>
              <p:nvPr/>
            </p:nvCxnSpPr>
            <p:spPr>
              <a:xfrm rot="10800000">
                <a:off x="4786" y="2909"/>
                <a:ext cx="0" cy="3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40458C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  <p:cxnSp>
            <p:nvCxnSpPr>
              <p:cNvPr id="1474" name="Google Shape;1474;g8605423765_0_662"/>
              <p:cNvCxnSpPr/>
              <p:nvPr/>
            </p:nvCxnSpPr>
            <p:spPr>
              <a:xfrm rot="10800000">
                <a:off x="4934" y="2870"/>
                <a:ext cx="3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40458C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0" name="Google Shape;1480;g8605423765_0_739"/>
          <p:cNvSpPr txBox="1"/>
          <p:nvPr/>
        </p:nvSpPr>
        <p:spPr>
          <a:xfrm>
            <a:off x="395640" y="274680"/>
            <a:ext cx="6120300" cy="8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IN" sz="3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Terms </a:t>
            </a:r>
            <a:endParaRPr sz="3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1" name="Google Shape;1481;g8605423765_0_739"/>
          <p:cNvSpPr txBox="1"/>
          <p:nvPr/>
        </p:nvSpPr>
        <p:spPr>
          <a:xfrm>
            <a:off x="76200" y="1600200"/>
            <a:ext cx="4021200" cy="45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Calibri"/>
              <a:buChar char="•"/>
            </a:pPr>
            <a:r>
              <a:rPr lang="en-IN" sz="23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IN" sz="2300" b="0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spanning tree </a:t>
            </a:r>
            <a:r>
              <a:rPr lang="en-IN" sz="23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of a connected graph is a spanning subgraph that is a tree</a:t>
            </a:r>
            <a:endParaRPr sz="35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Calibri"/>
              <a:buChar char="•"/>
            </a:pPr>
            <a:r>
              <a:rPr lang="en-IN" sz="23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 spanning tree is not unique unless the graph is a tree</a:t>
            </a:r>
            <a:endParaRPr sz="35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Calibri"/>
              <a:buChar char="•"/>
            </a:pPr>
            <a:r>
              <a:rPr lang="en-IN" sz="23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Spanning trees have applications to the design of communication networks</a:t>
            </a:r>
            <a:endParaRPr sz="35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Calibri"/>
              <a:buChar char="•"/>
            </a:pPr>
            <a:r>
              <a:rPr lang="en-IN" sz="23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IN" sz="2300" b="0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spanning forest</a:t>
            </a:r>
            <a:r>
              <a:rPr lang="en-IN" sz="23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of a graph is a spanning subgraph that is a forest</a:t>
            </a:r>
            <a:endParaRPr sz="27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2" name="Google Shape;1482;g8605423765_0_739"/>
          <p:cNvSpPr txBox="1"/>
          <p:nvPr/>
        </p:nvSpPr>
        <p:spPr>
          <a:xfrm>
            <a:off x="5435600" y="3355975"/>
            <a:ext cx="2857500" cy="3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000"/>
              <a:buFont typeface="Tahoma"/>
              <a:buNone/>
            </a:pPr>
            <a:r>
              <a:rPr lang="en-IN" sz="20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Graph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3" name="Google Shape;1483;g8605423765_0_739"/>
          <p:cNvSpPr txBox="1"/>
          <p:nvPr/>
        </p:nvSpPr>
        <p:spPr>
          <a:xfrm>
            <a:off x="5041900" y="5937250"/>
            <a:ext cx="3645000" cy="3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000"/>
              <a:buFont typeface="Tahoma"/>
              <a:buNone/>
            </a:pPr>
            <a:r>
              <a:rPr lang="en-IN" sz="20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Spanning tree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4" name="Google Shape;1484;g8605423765_0_739"/>
          <p:cNvSpPr/>
          <p:nvPr/>
        </p:nvSpPr>
        <p:spPr>
          <a:xfrm>
            <a:off x="6788150" y="2189162"/>
            <a:ext cx="366600" cy="3666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</a:t>
            </a: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85" name="Google Shape;1485;g8605423765_0_739"/>
          <p:cNvSpPr/>
          <p:nvPr/>
        </p:nvSpPr>
        <p:spPr>
          <a:xfrm>
            <a:off x="5324475" y="2189162"/>
            <a:ext cx="366600" cy="3666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86" name="Google Shape;1486;g8605423765_0_739"/>
          <p:cNvSpPr/>
          <p:nvPr/>
        </p:nvSpPr>
        <p:spPr>
          <a:xfrm>
            <a:off x="6056312" y="1457325"/>
            <a:ext cx="366600" cy="3666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</a:t>
            </a: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87" name="Google Shape;1487;g8605423765_0_739"/>
          <p:cNvSpPr/>
          <p:nvPr/>
        </p:nvSpPr>
        <p:spPr>
          <a:xfrm>
            <a:off x="6056312" y="2921000"/>
            <a:ext cx="366600" cy="3666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</a:t>
            </a: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488" name="Google Shape;1488;g8605423765_0_739"/>
          <p:cNvCxnSpPr/>
          <p:nvPr/>
        </p:nvCxnSpPr>
        <p:spPr>
          <a:xfrm flipH="1">
            <a:off x="5635687" y="1776412"/>
            <a:ext cx="474600" cy="4587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89" name="Google Shape;1489;g8605423765_0_739"/>
          <p:cNvCxnSpPr/>
          <p:nvPr/>
        </p:nvCxnSpPr>
        <p:spPr>
          <a:xfrm rot="10800000">
            <a:off x="5635687" y="2508337"/>
            <a:ext cx="474600" cy="4587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90" name="Google Shape;1490;g8605423765_0_739"/>
          <p:cNvCxnSpPr/>
          <p:nvPr/>
        </p:nvCxnSpPr>
        <p:spPr>
          <a:xfrm rot="10800000" flipH="1">
            <a:off x="6367462" y="2508337"/>
            <a:ext cx="474600" cy="4587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91" name="Google Shape;1491;g8605423765_0_739"/>
          <p:cNvCxnSpPr/>
          <p:nvPr/>
        </p:nvCxnSpPr>
        <p:spPr>
          <a:xfrm>
            <a:off x="6367462" y="1776412"/>
            <a:ext cx="474600" cy="4587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92" name="Google Shape;1492;g8605423765_0_739"/>
          <p:cNvCxnSpPr/>
          <p:nvPr/>
        </p:nvCxnSpPr>
        <p:spPr>
          <a:xfrm>
            <a:off x="6237287" y="1830387"/>
            <a:ext cx="0" cy="10827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493" name="Google Shape;1493;g8605423765_0_739"/>
          <p:cNvSpPr/>
          <p:nvPr/>
        </p:nvSpPr>
        <p:spPr>
          <a:xfrm>
            <a:off x="8039100" y="2189162"/>
            <a:ext cx="366600" cy="366600"/>
          </a:xfrm>
          <a:prstGeom prst="ellipse">
            <a:avLst/>
          </a:prstGeom>
          <a:solidFill>
            <a:srgbClr val="ECD882"/>
          </a:solidFill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</a:t>
            </a: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494" name="Google Shape;1494;g8605423765_0_739"/>
          <p:cNvCxnSpPr/>
          <p:nvPr/>
        </p:nvCxnSpPr>
        <p:spPr>
          <a:xfrm>
            <a:off x="7161212" y="2371725"/>
            <a:ext cx="870000" cy="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95" name="Google Shape;1495;g8605423765_0_739"/>
          <p:cNvCxnSpPr/>
          <p:nvPr/>
        </p:nvCxnSpPr>
        <p:spPr>
          <a:xfrm rot="10800000" flipH="1">
            <a:off x="6430962" y="2511362"/>
            <a:ext cx="1660500" cy="5922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96" name="Google Shape;1496;g8605423765_0_739"/>
          <p:cNvCxnSpPr/>
          <p:nvPr/>
        </p:nvCxnSpPr>
        <p:spPr>
          <a:xfrm rot="10800000">
            <a:off x="6430987" y="1639824"/>
            <a:ext cx="1660500" cy="5922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497" name="Google Shape;1497;g8605423765_0_739"/>
          <p:cNvSpPr/>
          <p:nvPr/>
        </p:nvSpPr>
        <p:spPr>
          <a:xfrm>
            <a:off x="6786562" y="4770437"/>
            <a:ext cx="366600" cy="366600"/>
          </a:xfrm>
          <a:prstGeom prst="ellipse">
            <a:avLst/>
          </a:prstGeom>
          <a:solidFill>
            <a:srgbClr val="CFDBFD"/>
          </a:solidFill>
          <a:ln w="19050" cap="flat" cmpd="sng">
            <a:solidFill>
              <a:srgbClr val="BE2D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</a:t>
            </a: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98" name="Google Shape;1498;g8605423765_0_739"/>
          <p:cNvSpPr/>
          <p:nvPr/>
        </p:nvSpPr>
        <p:spPr>
          <a:xfrm>
            <a:off x="5322887" y="4770437"/>
            <a:ext cx="366600" cy="366600"/>
          </a:xfrm>
          <a:prstGeom prst="ellipse">
            <a:avLst/>
          </a:prstGeom>
          <a:solidFill>
            <a:srgbClr val="CFDBFD"/>
          </a:solidFill>
          <a:ln w="19050" cap="flat" cmpd="sng">
            <a:solidFill>
              <a:srgbClr val="BE2D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99" name="Google Shape;1499;g8605423765_0_739"/>
          <p:cNvSpPr/>
          <p:nvPr/>
        </p:nvSpPr>
        <p:spPr>
          <a:xfrm>
            <a:off x="6054725" y="4038600"/>
            <a:ext cx="366600" cy="366600"/>
          </a:xfrm>
          <a:prstGeom prst="ellipse">
            <a:avLst/>
          </a:prstGeom>
          <a:solidFill>
            <a:srgbClr val="CFDBFD"/>
          </a:solidFill>
          <a:ln w="19050" cap="flat" cmpd="sng">
            <a:solidFill>
              <a:srgbClr val="BE2D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</a:t>
            </a: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00" name="Google Shape;1500;g8605423765_0_739"/>
          <p:cNvSpPr/>
          <p:nvPr/>
        </p:nvSpPr>
        <p:spPr>
          <a:xfrm>
            <a:off x="6054725" y="5502275"/>
            <a:ext cx="366600" cy="366600"/>
          </a:xfrm>
          <a:prstGeom prst="ellipse">
            <a:avLst/>
          </a:prstGeom>
          <a:solidFill>
            <a:srgbClr val="CFDBFD"/>
          </a:solidFill>
          <a:ln w="19050" cap="flat" cmpd="sng">
            <a:solidFill>
              <a:srgbClr val="BE2D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</a:t>
            </a: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501" name="Google Shape;1501;g8605423765_0_739"/>
          <p:cNvCxnSpPr/>
          <p:nvPr/>
        </p:nvCxnSpPr>
        <p:spPr>
          <a:xfrm flipH="1">
            <a:off x="5634099" y="4357687"/>
            <a:ext cx="474600" cy="458700"/>
          </a:xfrm>
          <a:prstGeom prst="straightConnector1">
            <a:avLst/>
          </a:prstGeom>
          <a:noFill/>
          <a:ln w="19050" cap="flat" cmpd="sng">
            <a:solidFill>
              <a:srgbClr val="BE2D00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502" name="Google Shape;1502;g8605423765_0_739"/>
          <p:cNvCxnSpPr/>
          <p:nvPr/>
        </p:nvCxnSpPr>
        <p:spPr>
          <a:xfrm rot="10800000">
            <a:off x="5634099" y="5089612"/>
            <a:ext cx="474600" cy="4587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dash"/>
            <a:miter lim="800000"/>
            <a:headEnd type="none" w="sm" len="sm"/>
            <a:tailEnd type="none" w="sm" len="sm"/>
          </a:ln>
        </p:spPr>
      </p:cxnSp>
      <p:cxnSp>
        <p:nvCxnSpPr>
          <p:cNvPr id="1503" name="Google Shape;1503;g8605423765_0_739"/>
          <p:cNvCxnSpPr/>
          <p:nvPr/>
        </p:nvCxnSpPr>
        <p:spPr>
          <a:xfrm rot="10800000" flipH="1">
            <a:off x="6365875" y="5089612"/>
            <a:ext cx="474600" cy="458700"/>
          </a:xfrm>
          <a:prstGeom prst="straightConnector1">
            <a:avLst/>
          </a:prstGeom>
          <a:noFill/>
          <a:ln w="19050" cap="flat" cmpd="sng">
            <a:solidFill>
              <a:srgbClr val="BE2D00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504" name="Google Shape;1504;g8605423765_0_739"/>
          <p:cNvCxnSpPr/>
          <p:nvPr/>
        </p:nvCxnSpPr>
        <p:spPr>
          <a:xfrm>
            <a:off x="6365875" y="4357687"/>
            <a:ext cx="474600" cy="458700"/>
          </a:xfrm>
          <a:prstGeom prst="straightConnector1">
            <a:avLst/>
          </a:prstGeom>
          <a:noFill/>
          <a:ln w="19050" cap="flat" cmpd="sng">
            <a:solidFill>
              <a:srgbClr val="BE2D00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505" name="Google Shape;1505;g8605423765_0_739"/>
          <p:cNvCxnSpPr/>
          <p:nvPr/>
        </p:nvCxnSpPr>
        <p:spPr>
          <a:xfrm>
            <a:off x="6235700" y="4411662"/>
            <a:ext cx="0" cy="10827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dash"/>
            <a:miter lim="800000"/>
            <a:headEnd type="none" w="sm" len="sm"/>
            <a:tailEnd type="none" w="sm" len="sm"/>
          </a:ln>
        </p:spPr>
      </p:cxnSp>
      <p:sp>
        <p:nvSpPr>
          <p:cNvPr id="1506" name="Google Shape;1506;g8605423765_0_739"/>
          <p:cNvSpPr/>
          <p:nvPr/>
        </p:nvSpPr>
        <p:spPr>
          <a:xfrm>
            <a:off x="8037512" y="4770437"/>
            <a:ext cx="366600" cy="366600"/>
          </a:xfrm>
          <a:prstGeom prst="ellipse">
            <a:avLst/>
          </a:prstGeom>
          <a:solidFill>
            <a:srgbClr val="CFDBFD"/>
          </a:solidFill>
          <a:ln w="19050" cap="flat" cmpd="sng">
            <a:solidFill>
              <a:srgbClr val="BE2D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</a:t>
            </a:r>
            <a:endParaRPr sz="2400" b="0" i="0" u="none" strike="noStrike" cap="none">
              <a:solidFill>
                <a:srgbClr val="40458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507" name="Google Shape;1507;g8605423765_0_739"/>
          <p:cNvCxnSpPr/>
          <p:nvPr/>
        </p:nvCxnSpPr>
        <p:spPr>
          <a:xfrm>
            <a:off x="7159625" y="4953000"/>
            <a:ext cx="870000" cy="0"/>
          </a:xfrm>
          <a:prstGeom prst="straightConnector1">
            <a:avLst/>
          </a:prstGeom>
          <a:noFill/>
          <a:ln w="19050" cap="flat" cmpd="sng">
            <a:solidFill>
              <a:srgbClr val="BE2D00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508" name="Google Shape;1508;g8605423765_0_739"/>
          <p:cNvCxnSpPr/>
          <p:nvPr/>
        </p:nvCxnSpPr>
        <p:spPr>
          <a:xfrm rot="10800000" flipH="1">
            <a:off x="6429375" y="5092637"/>
            <a:ext cx="1660500" cy="5922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dash"/>
            <a:miter lim="800000"/>
            <a:headEnd type="none" w="sm" len="sm"/>
            <a:tailEnd type="none" w="sm" len="sm"/>
          </a:ln>
        </p:spPr>
      </p:cxnSp>
      <p:cxnSp>
        <p:nvCxnSpPr>
          <p:cNvPr id="1509" name="Google Shape;1509;g8605423765_0_739"/>
          <p:cNvCxnSpPr/>
          <p:nvPr/>
        </p:nvCxnSpPr>
        <p:spPr>
          <a:xfrm rot="10800000">
            <a:off x="6429400" y="4221099"/>
            <a:ext cx="1660500" cy="592200"/>
          </a:xfrm>
          <a:prstGeom prst="straightConnector1">
            <a:avLst/>
          </a:prstGeom>
          <a:noFill/>
          <a:ln w="19050" cap="flat" cmpd="sng">
            <a:solidFill>
              <a:srgbClr val="40458C"/>
            </a:solidFill>
            <a:prstDash val="dash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76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584" y="171464"/>
            <a:ext cx="8562516" cy="57503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="" xmlns:p14="http://schemas.microsoft.com/office/powerpoint/2010/main" val="3266120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686800" cy="599090"/>
          </a:xfrm>
        </p:spPr>
        <p:txBody>
          <a:bodyPr>
            <a:normAutofit fontScale="90000"/>
          </a:bodyPr>
          <a:lstStyle/>
          <a:p>
            <a:r>
              <a:rPr lang="en-US" dirty="0"/>
              <a:t>Graph Traversals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677918"/>
            <a:ext cx="9144000" cy="6180082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Graph </a:t>
            </a:r>
            <a:r>
              <a:rPr lang="en-US" dirty="0"/>
              <a:t>traversal is technique used for searching a vertex in a graph. The graph traversal is also used to decide the order of vertices to be visit in the search process. A graph traversal finds the </a:t>
            </a:r>
            <a:r>
              <a:rPr lang="en-US" dirty="0" err="1"/>
              <a:t>egdes</a:t>
            </a:r>
            <a:r>
              <a:rPr lang="en-US" dirty="0"/>
              <a:t> to be used in the search process without creating loops that means using graph traversal we visit all </a:t>
            </a:r>
            <a:r>
              <a:rPr lang="en-US" dirty="0" smtClean="0"/>
              <a:t>vertices </a:t>
            </a:r>
            <a:r>
              <a:rPr lang="en-US" dirty="0"/>
              <a:t>of graph without getting into looping path.</a:t>
            </a:r>
          </a:p>
          <a:p>
            <a:endParaRPr lang="en-US" dirty="0"/>
          </a:p>
          <a:p>
            <a:r>
              <a:rPr lang="en-US" dirty="0"/>
              <a:t>There are two graph traversal techniques and they are as follows...</a:t>
            </a:r>
          </a:p>
          <a:p>
            <a:r>
              <a:rPr lang="en-US" dirty="0"/>
              <a:t>DFS (Depth First Search)</a:t>
            </a:r>
          </a:p>
          <a:p>
            <a:r>
              <a:rPr lang="en-US" dirty="0"/>
              <a:t>BFS (Breadth First Search)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DFS </a:t>
            </a:r>
            <a:r>
              <a:rPr lang="en-US" dirty="0"/>
              <a:t>(Depth First Search)</a:t>
            </a:r>
          </a:p>
          <a:p>
            <a:r>
              <a:rPr lang="en-US" dirty="0"/>
              <a:t>DFS traversal of a graph, produces a spanning tree as final result. Spanning Tree is a graph without any loops. We use Stack data structure with maximum size of total number of vertices in the graph to implement DFS traversal of a graph.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74536-92AE-4344-ABA3-C1989130C180}" type="slidenum">
              <a:rPr lang="en-US" smtClean="0"/>
              <a:pPr/>
              <a:t>53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4054709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96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" y="31549"/>
            <a:ext cx="7347857" cy="6648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="" xmlns:p14="http://schemas.microsoft.com/office/powerpoint/2010/main" val="4183020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149" y="131763"/>
            <a:ext cx="6920253" cy="63684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="" xmlns:p14="http://schemas.microsoft.com/office/powerpoint/2010/main" val="3822451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17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860" y="185285"/>
            <a:ext cx="6970940" cy="64501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="" xmlns:p14="http://schemas.microsoft.com/office/powerpoint/2010/main" val="3746797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27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338" y="378376"/>
            <a:ext cx="7969439" cy="63572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="" xmlns:p14="http://schemas.microsoft.com/office/powerpoint/2010/main" val="929121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" name="Google Shape;1689;g8605423765_0_1200"/>
          <p:cNvSpPr txBox="1"/>
          <p:nvPr/>
        </p:nvSpPr>
        <p:spPr>
          <a:xfrm>
            <a:off x="395640" y="274680"/>
            <a:ext cx="6120300" cy="8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IN" sz="3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DFS Algorithm - Applications</a:t>
            </a:r>
            <a:endParaRPr sz="3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0" name="Google Shape;1690;g8605423765_0_1200"/>
          <p:cNvSpPr txBox="1"/>
          <p:nvPr/>
        </p:nvSpPr>
        <p:spPr>
          <a:xfrm>
            <a:off x="228600" y="1600200"/>
            <a:ext cx="8529000" cy="45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Calibri"/>
              <a:buChar char="•"/>
            </a:pPr>
            <a:r>
              <a:rPr lang="en-IN" sz="23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Let G be a graph with n vertices and m edges represented with the adjacency list structure. A DFS traversal of G can be performed in O(n + m) time. Also, there exist O(n + m) -time algorithms based on DFS for the following problems:</a:t>
            </a:r>
            <a:endParaRPr sz="23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Calibri"/>
              <a:buChar char="•"/>
            </a:pPr>
            <a:r>
              <a:rPr lang="en-IN" sz="21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Testing whether G is connected</a:t>
            </a:r>
            <a:endParaRPr sz="21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Calibri"/>
              <a:buChar char="•"/>
            </a:pPr>
            <a:r>
              <a:rPr lang="en-IN" sz="21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Computing a spanning forest of G</a:t>
            </a:r>
            <a:endParaRPr sz="21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Calibri"/>
              <a:buChar char="•"/>
            </a:pPr>
            <a:r>
              <a:rPr lang="en-IN" sz="21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Computing the connected components of G</a:t>
            </a:r>
            <a:endParaRPr sz="21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Calibri"/>
              <a:buChar char="•"/>
            </a:pPr>
            <a:r>
              <a:rPr lang="en-IN" sz="21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Computing a path between two vertices of G , or reporting that no such path exists [</a:t>
            </a:r>
            <a:r>
              <a:rPr lang="en-IN" sz="2100" b="0" i="0" u="none" strike="noStrike" cap="none">
                <a:solidFill>
                  <a:srgbClr val="000000"/>
                </a:solidFill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 Ex: Good algorithm design exercise. Try and post solution in canvas </a:t>
            </a:r>
            <a:r>
              <a:rPr lang="en-IN" sz="21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]</a:t>
            </a:r>
            <a:endParaRPr sz="21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Calibri"/>
              <a:buChar char="•"/>
            </a:pPr>
            <a:r>
              <a:rPr lang="en-IN" sz="21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Computing a cycle in G , or reporting that G has no cycles. </a:t>
            </a:r>
            <a:r>
              <a:rPr lang="en-IN"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</a:t>
            </a:r>
            <a:r>
              <a:rPr lang="en-IN" sz="2100" b="0" i="0" u="none" strike="noStrike" cap="none">
                <a:solidFill>
                  <a:schemeClr val="dk1"/>
                </a:solidFill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 Ex: Good algorithm design exercise. Try and post solution in canvas </a:t>
            </a:r>
            <a:r>
              <a:rPr lang="en-IN"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]</a:t>
            </a:r>
            <a:endParaRPr sz="21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37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476" y="0"/>
            <a:ext cx="7106501" cy="64482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="" xmlns:p14="http://schemas.microsoft.com/office/powerpoint/2010/main" val="1539447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808a7879b5_0_136"/>
          <p:cNvSpPr txBox="1"/>
          <p:nvPr/>
        </p:nvSpPr>
        <p:spPr>
          <a:xfrm>
            <a:off x="395640" y="274680"/>
            <a:ext cx="6120300" cy="8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IN" sz="3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Applications</a:t>
            </a:r>
            <a:endParaRPr sz="3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6" name="Google Shape;276;g808a7879b5_0_136"/>
          <p:cNvSpPr txBox="1"/>
          <p:nvPr/>
        </p:nvSpPr>
        <p:spPr>
          <a:xfrm>
            <a:off x="277375" y="1600200"/>
            <a:ext cx="8474400" cy="45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•"/>
            </a:pPr>
            <a:r>
              <a:rPr lang="en-IN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Electronic circuits</a:t>
            </a:r>
            <a:endParaRPr sz="3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○"/>
            </a:pPr>
            <a:r>
              <a:rPr lang="en-IN" sz="2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Printed circuit board</a:t>
            </a:r>
            <a:endParaRPr sz="2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○"/>
            </a:pPr>
            <a:r>
              <a:rPr lang="en-IN" sz="2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Integrated circuit</a:t>
            </a:r>
            <a:endParaRPr sz="2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•"/>
            </a:pPr>
            <a:r>
              <a:rPr lang="en-IN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Transportation networks</a:t>
            </a:r>
            <a:endParaRPr sz="3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○"/>
            </a:pPr>
            <a:r>
              <a:rPr lang="en-IN" sz="2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Highway network</a:t>
            </a:r>
            <a:endParaRPr sz="2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○"/>
            </a:pPr>
            <a:r>
              <a:rPr lang="en-IN" sz="2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Flight network</a:t>
            </a:r>
            <a:endParaRPr sz="2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•"/>
            </a:pPr>
            <a:r>
              <a:rPr lang="en-IN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Computer networks</a:t>
            </a:r>
            <a:endParaRPr sz="3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○"/>
            </a:pPr>
            <a:r>
              <a:rPr lang="en-IN" sz="2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Local area network</a:t>
            </a:r>
            <a:endParaRPr sz="2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○"/>
            </a:pPr>
            <a:r>
              <a:rPr lang="en-IN" sz="2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Internet</a:t>
            </a:r>
            <a:endParaRPr sz="2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○"/>
            </a:pPr>
            <a:r>
              <a:rPr lang="en-IN" sz="2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Web</a:t>
            </a:r>
            <a:endParaRPr sz="2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•"/>
            </a:pPr>
            <a:r>
              <a:rPr lang="en-IN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Databases</a:t>
            </a:r>
            <a:endParaRPr sz="3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○"/>
            </a:pPr>
            <a:r>
              <a:rPr lang="en-IN" sz="2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Entity-relationship diagram</a:t>
            </a:r>
            <a:endParaRPr sz="2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7" name="Google Shape;277;g808a7879b5_0_13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863675" y="1498150"/>
            <a:ext cx="3767332" cy="45255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78" name="Google Shape;278;g808a7879b5_0_136"/>
          <p:cNvSpPr txBox="1"/>
          <p:nvPr/>
        </p:nvSpPr>
        <p:spPr>
          <a:xfrm>
            <a:off x="5174575" y="5922250"/>
            <a:ext cx="2291400" cy="4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I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Source- Maps of India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48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32" y="-1"/>
            <a:ext cx="7220993" cy="65459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="" xmlns:p14="http://schemas.microsoft.com/office/powerpoint/2010/main" val="2337885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58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409" y="11"/>
            <a:ext cx="8608331" cy="62411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="" xmlns:p14="http://schemas.microsoft.com/office/powerpoint/2010/main" val="803729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686800" cy="725214"/>
          </a:xfrm>
        </p:spPr>
        <p:txBody>
          <a:bodyPr/>
          <a:lstStyle/>
          <a:p>
            <a:r>
              <a:rPr lang="en-US" dirty="0"/>
              <a:t>Graph Traversals - DFS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" y="851338"/>
            <a:ext cx="8929718" cy="6006662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We use the following steps to implement DFS traversal...</a:t>
            </a:r>
          </a:p>
          <a:p>
            <a:r>
              <a:rPr lang="en-US" sz="2400" dirty="0"/>
              <a:t>Step 1: Define a Stack of size total number of vertices in the graph.</a:t>
            </a:r>
          </a:p>
          <a:p>
            <a:r>
              <a:rPr lang="en-US" sz="2400" dirty="0"/>
              <a:t>Step 2: Select any vertex as starting point for traversal. Visit that vertex and push it on to the Stack.</a:t>
            </a:r>
          </a:p>
          <a:p>
            <a:r>
              <a:rPr lang="en-US" sz="2400" dirty="0"/>
              <a:t>Step 3: Visit any one of the adjacent vertex of the </a:t>
            </a:r>
            <a:r>
              <a:rPr lang="en-US" sz="2400" dirty="0" smtClean="0"/>
              <a:t>vertex </a:t>
            </a:r>
            <a:r>
              <a:rPr lang="en-US" sz="2400" dirty="0"/>
              <a:t>which is at top of the stack which is not visited and push it on to the stack.</a:t>
            </a:r>
          </a:p>
          <a:p>
            <a:r>
              <a:rPr lang="en-US" sz="2400" dirty="0"/>
              <a:t>Step 4: Repeat step 3 until there are no new vertex to be visit from the vertex on top of the stack.</a:t>
            </a:r>
          </a:p>
          <a:p>
            <a:r>
              <a:rPr lang="en-US" sz="2400" dirty="0"/>
              <a:t>Step 5: When there is no new vertex to be visit then use back tracking and pop one vertex from the stack.</a:t>
            </a:r>
          </a:p>
          <a:p>
            <a:r>
              <a:rPr lang="en-US" sz="2400" dirty="0"/>
              <a:t>Step 6: Repeat steps 3, 4 and 5 until stack becomes Empty.</a:t>
            </a:r>
          </a:p>
          <a:p>
            <a:r>
              <a:rPr lang="en-US" sz="2400" dirty="0"/>
              <a:t>Step 7: When stack becomes Empty, then produce final spanning tree by removing unused edges from the </a:t>
            </a:r>
            <a:r>
              <a:rPr lang="en-US" sz="2400" dirty="0" smtClean="0"/>
              <a:t>graph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74536-92AE-4344-ABA3-C1989130C180}" type="slidenum">
              <a:rPr lang="en-US" smtClean="0"/>
              <a:pPr/>
              <a:t>62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986991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74536-92AE-4344-ABA3-C1989130C180}" type="slidenum">
              <a:rPr lang="en-US" smtClean="0"/>
              <a:pPr/>
              <a:t>63</a:t>
            </a:fld>
            <a:endParaRPr lang="en-US"/>
          </a:p>
        </p:txBody>
      </p:sp>
      <p:pic>
        <p:nvPicPr>
          <p:cNvPr id="34821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447" y="-1"/>
            <a:ext cx="7137222" cy="66312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="" xmlns:p14="http://schemas.microsoft.com/office/powerpoint/2010/main" val="2452618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74536-92AE-4344-ABA3-C1989130C180}" type="slidenum">
              <a:rPr lang="en-US" smtClean="0"/>
              <a:pPr/>
              <a:t>64</a:t>
            </a:fld>
            <a:endParaRPr lang="en-US"/>
          </a:p>
        </p:txBody>
      </p:sp>
      <p:pic>
        <p:nvPicPr>
          <p:cNvPr id="358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269" y="152893"/>
            <a:ext cx="6025876" cy="66391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="" xmlns:p14="http://schemas.microsoft.com/office/powerpoint/2010/main" val="1301190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74536-92AE-4344-ABA3-C1989130C180}" type="slidenum">
              <a:rPr lang="en-US" smtClean="0"/>
              <a:pPr/>
              <a:t>65</a:t>
            </a:fld>
            <a:endParaRPr lang="en-US"/>
          </a:p>
        </p:txBody>
      </p:sp>
      <p:pic>
        <p:nvPicPr>
          <p:cNvPr id="368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82" y="0"/>
            <a:ext cx="5970327" cy="65654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="" xmlns:p14="http://schemas.microsoft.com/office/powerpoint/2010/main" val="4191982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74536-92AE-4344-ABA3-C1989130C180}" type="slidenum">
              <a:rPr lang="en-US" smtClean="0"/>
              <a:pPr/>
              <a:t>66</a:t>
            </a:fld>
            <a:endParaRPr lang="en-US"/>
          </a:p>
        </p:txBody>
      </p:sp>
      <p:pic>
        <p:nvPicPr>
          <p:cNvPr id="378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" y="7"/>
            <a:ext cx="6101255" cy="66947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="" xmlns:p14="http://schemas.microsoft.com/office/powerpoint/2010/main" val="1981606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74536-92AE-4344-ABA3-C1989130C180}" type="slidenum">
              <a:rPr lang="en-US" smtClean="0"/>
              <a:pPr/>
              <a:t>67</a:t>
            </a:fld>
            <a:endParaRPr lang="en-US"/>
          </a:p>
        </p:txBody>
      </p:sp>
      <p:pic>
        <p:nvPicPr>
          <p:cNvPr id="389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228" y="120212"/>
            <a:ext cx="6169983" cy="66702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="" xmlns:p14="http://schemas.microsoft.com/office/powerpoint/2010/main" val="232540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74536-92AE-4344-ABA3-C1989130C180}" type="slidenum">
              <a:rPr lang="en-US" smtClean="0"/>
              <a:pPr/>
              <a:t>68</a:t>
            </a:fld>
            <a:endParaRPr lang="en-US"/>
          </a:p>
        </p:txBody>
      </p:sp>
      <p:pic>
        <p:nvPicPr>
          <p:cNvPr id="399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762" y="0"/>
            <a:ext cx="6386636" cy="68091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="" xmlns:p14="http://schemas.microsoft.com/office/powerpoint/2010/main" val="519698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74536-92AE-4344-ABA3-C1989130C180}" type="slidenum">
              <a:rPr lang="en-US" smtClean="0"/>
              <a:pPr/>
              <a:t>69</a:t>
            </a:fld>
            <a:endParaRPr lang="en-US"/>
          </a:p>
        </p:txBody>
      </p:sp>
      <p:pic>
        <p:nvPicPr>
          <p:cNvPr id="409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717" y="6"/>
            <a:ext cx="6437504" cy="68666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="" xmlns:p14="http://schemas.microsoft.com/office/powerpoint/2010/main" val="3595748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40336" y="208643"/>
            <a:ext cx="6389064" cy="61387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xmlns="" val="1259215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74536-92AE-4344-ABA3-C1989130C180}" type="slidenum">
              <a:rPr lang="en-US" smtClean="0"/>
              <a:pPr/>
              <a:t>70</a:t>
            </a:fld>
            <a:endParaRPr lang="en-US"/>
          </a:p>
        </p:txBody>
      </p:sp>
      <p:pic>
        <p:nvPicPr>
          <p:cNvPr id="419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862" y="0"/>
            <a:ext cx="6051988" cy="64799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="" xmlns:p14="http://schemas.microsoft.com/office/powerpoint/2010/main" val="3909691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229600" cy="434810"/>
          </a:xfrm>
        </p:spPr>
        <p:txBody>
          <a:bodyPr>
            <a:normAutofit fontScale="90000"/>
          </a:bodyPr>
          <a:lstStyle/>
          <a:p>
            <a:r>
              <a:rPr lang="en-US" dirty="0"/>
              <a:t>BFS (Breadth First Search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614856"/>
            <a:ext cx="9144000" cy="6243144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BFS </a:t>
            </a:r>
            <a:r>
              <a:rPr lang="en-US" dirty="0"/>
              <a:t>traversal of a graph, produces a </a:t>
            </a:r>
            <a:r>
              <a:rPr lang="en-US" b="1" dirty="0"/>
              <a:t>spanning tree</a:t>
            </a:r>
            <a:r>
              <a:rPr lang="en-US" dirty="0"/>
              <a:t> as final result. </a:t>
            </a:r>
            <a:r>
              <a:rPr lang="en-US" b="1" dirty="0"/>
              <a:t>Spanning Tree</a:t>
            </a:r>
            <a:r>
              <a:rPr lang="en-US" dirty="0"/>
              <a:t> is a graph without any loops. We use </a:t>
            </a:r>
            <a:r>
              <a:rPr lang="en-US" b="1" dirty="0"/>
              <a:t>Queue data structure</a:t>
            </a:r>
            <a:r>
              <a:rPr lang="en-US" dirty="0"/>
              <a:t> with maximum size of total number of vertices in the graph to implement BFS traversal of a graph.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We use the following steps to implement BFS traversal...</a:t>
            </a:r>
          </a:p>
          <a:p>
            <a:r>
              <a:rPr lang="en-US" b="1" dirty="0"/>
              <a:t>Step 1:</a:t>
            </a:r>
            <a:r>
              <a:rPr lang="en-US" dirty="0"/>
              <a:t> Define a Queue of size total number of vertices in the graph.</a:t>
            </a:r>
          </a:p>
          <a:p>
            <a:r>
              <a:rPr lang="en-US" b="1" dirty="0"/>
              <a:t>Step 2:</a:t>
            </a:r>
            <a:r>
              <a:rPr lang="en-US" dirty="0"/>
              <a:t> Select any vertex as </a:t>
            </a:r>
            <a:r>
              <a:rPr lang="en-US" b="1" dirty="0"/>
              <a:t>starting point</a:t>
            </a:r>
            <a:r>
              <a:rPr lang="en-US" dirty="0"/>
              <a:t> for traversal. Visit that vertex and insert it into the Queue.</a:t>
            </a:r>
          </a:p>
          <a:p>
            <a:r>
              <a:rPr lang="en-US" b="1" dirty="0"/>
              <a:t>Step 3:</a:t>
            </a:r>
            <a:r>
              <a:rPr lang="en-US" dirty="0"/>
              <a:t> Visit all the </a:t>
            </a:r>
            <a:r>
              <a:rPr lang="en-US" b="1" dirty="0"/>
              <a:t>adjacent</a:t>
            </a:r>
            <a:r>
              <a:rPr lang="en-US" dirty="0"/>
              <a:t> vertices of the </a:t>
            </a:r>
            <a:r>
              <a:rPr lang="en-US" dirty="0" smtClean="0"/>
              <a:t>vertex </a:t>
            </a:r>
            <a:r>
              <a:rPr lang="en-US" dirty="0"/>
              <a:t>which is at front of the Queue which is not visited and insert them into the Queue.</a:t>
            </a:r>
          </a:p>
          <a:p>
            <a:r>
              <a:rPr lang="en-US" b="1" dirty="0"/>
              <a:t>Step 4:</a:t>
            </a:r>
            <a:r>
              <a:rPr lang="en-US" dirty="0"/>
              <a:t> When there is no new vertex to be visit from the vertex at front of the Queue then delete that vertex from the Queue.</a:t>
            </a:r>
          </a:p>
          <a:p>
            <a:r>
              <a:rPr lang="en-US" b="1" dirty="0"/>
              <a:t>Step 5:</a:t>
            </a:r>
            <a:r>
              <a:rPr lang="en-US" dirty="0"/>
              <a:t> Repeat step 3 and 4 until queue becomes empty.</a:t>
            </a:r>
          </a:p>
          <a:p>
            <a:r>
              <a:rPr lang="en-US" b="1" dirty="0"/>
              <a:t>Step 6:</a:t>
            </a:r>
            <a:r>
              <a:rPr lang="en-US" dirty="0"/>
              <a:t> When queue becomes Empty, then produce final spanning tree by removing unused edges from the graph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629001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74536-92AE-4344-ABA3-C1989130C180}" type="slidenum">
              <a:rPr lang="en-US" smtClean="0"/>
              <a:pPr/>
              <a:t>72</a:t>
            </a:fld>
            <a:endParaRPr lang="en-US"/>
          </a:p>
        </p:txBody>
      </p:sp>
      <p:pic>
        <p:nvPicPr>
          <p:cNvPr id="430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065" y="69237"/>
            <a:ext cx="8548852" cy="67735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="" xmlns:p14="http://schemas.microsoft.com/office/powerpoint/2010/main" val="2494593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74536-92AE-4344-ABA3-C1989130C180}" type="slidenum">
              <a:rPr lang="en-US" smtClean="0"/>
              <a:pPr/>
              <a:t>73</a:t>
            </a:fld>
            <a:endParaRPr lang="en-US"/>
          </a:p>
        </p:txBody>
      </p:sp>
      <p:pic>
        <p:nvPicPr>
          <p:cNvPr id="440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7433"/>
            <a:ext cx="7961594" cy="6588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="" xmlns:p14="http://schemas.microsoft.com/office/powerpoint/2010/main" val="2734088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74536-92AE-4344-ABA3-C1989130C180}" type="slidenum">
              <a:rPr lang="en-US" smtClean="0"/>
              <a:pPr/>
              <a:t>74</a:t>
            </a:fld>
            <a:endParaRPr lang="en-US"/>
          </a:p>
        </p:txBody>
      </p:sp>
      <p:pic>
        <p:nvPicPr>
          <p:cNvPr id="4505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7543800" cy="66267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="" xmlns:p14="http://schemas.microsoft.com/office/powerpoint/2010/main" val="927459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74536-92AE-4344-ABA3-C1989130C180}" type="slidenum">
              <a:rPr lang="en-US" smtClean="0"/>
              <a:pPr/>
              <a:t>75</a:t>
            </a:fld>
            <a:endParaRPr lang="en-US"/>
          </a:p>
        </p:txBody>
      </p:sp>
      <p:pic>
        <p:nvPicPr>
          <p:cNvPr id="4608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12" y="95907"/>
            <a:ext cx="7539982" cy="66011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="" xmlns:p14="http://schemas.microsoft.com/office/powerpoint/2010/main" val="938581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74536-92AE-4344-ABA3-C1989130C180}" type="slidenum">
              <a:rPr lang="en-US" smtClean="0"/>
              <a:pPr/>
              <a:t>76</a:t>
            </a:fld>
            <a:endParaRPr lang="en-US"/>
          </a:p>
        </p:txBody>
      </p:sp>
      <p:pic>
        <p:nvPicPr>
          <p:cNvPr id="4710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7413734" cy="65899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="" xmlns:p14="http://schemas.microsoft.com/office/powerpoint/2010/main" val="887683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6" name="Google Shape;2396;g8605423765_0_2469"/>
          <p:cNvSpPr txBox="1"/>
          <p:nvPr/>
        </p:nvSpPr>
        <p:spPr>
          <a:xfrm>
            <a:off x="395640" y="274680"/>
            <a:ext cx="6120300" cy="8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IN" sz="3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BFS vs. DFS</a:t>
            </a:r>
            <a:endParaRPr sz="3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397" name="Google Shape;2397;g8605423765_0_2469"/>
          <p:cNvGrpSpPr/>
          <p:nvPr/>
        </p:nvGrpSpPr>
        <p:grpSpPr>
          <a:xfrm>
            <a:off x="4708525" y="3841764"/>
            <a:ext cx="3835400" cy="2182813"/>
            <a:chOff x="3116" y="2546"/>
            <a:chExt cx="2416" cy="1375"/>
          </a:xfrm>
        </p:grpSpPr>
        <p:sp>
          <p:nvSpPr>
            <p:cNvPr id="2398" name="Google Shape;2398;g8605423765_0_2469"/>
            <p:cNvSpPr/>
            <p:nvPr/>
          </p:nvSpPr>
          <p:spPr>
            <a:xfrm>
              <a:off x="3807" y="3580"/>
              <a:ext cx="1200" cy="300"/>
            </a:xfrm>
            <a:prstGeom prst="roundRect">
              <a:avLst>
                <a:gd name="adj" fmla="val 16667"/>
              </a:avLst>
            </a:prstGeom>
            <a:solidFill>
              <a:srgbClr val="DDDDDD"/>
            </a:solidFill>
            <a:ln w="12700" cap="flat" cmpd="sng">
              <a:solidFill>
                <a:srgbClr val="BE2D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rgbClr val="40458C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2399" name="Google Shape;2399;g8605423765_0_2469"/>
            <p:cNvSpPr/>
            <p:nvPr/>
          </p:nvSpPr>
          <p:spPr>
            <a:xfrm>
              <a:off x="3432" y="3121"/>
              <a:ext cx="2100" cy="300"/>
            </a:xfrm>
            <a:prstGeom prst="roundRect">
              <a:avLst>
                <a:gd name="adj" fmla="val 16667"/>
              </a:avLst>
            </a:prstGeom>
            <a:solidFill>
              <a:srgbClr val="DDDDDD"/>
            </a:solidFill>
            <a:ln w="12700" cap="flat" cmpd="sng">
              <a:solidFill>
                <a:srgbClr val="BE2D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rgbClr val="40458C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2400" name="Google Shape;2400;g8605423765_0_2469"/>
            <p:cNvSpPr/>
            <p:nvPr/>
          </p:nvSpPr>
          <p:spPr>
            <a:xfrm>
              <a:off x="3813" y="2660"/>
              <a:ext cx="600" cy="300"/>
            </a:xfrm>
            <a:prstGeom prst="roundRect">
              <a:avLst>
                <a:gd name="adj" fmla="val 16667"/>
              </a:avLst>
            </a:prstGeom>
            <a:solidFill>
              <a:srgbClr val="DDDDDD"/>
            </a:solidFill>
            <a:ln w="12700" cap="flat" cmpd="sng">
              <a:solidFill>
                <a:srgbClr val="BE2D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rgbClr val="40458C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2401" name="Google Shape;2401;g8605423765_0_2469"/>
            <p:cNvSpPr/>
            <p:nvPr/>
          </p:nvSpPr>
          <p:spPr>
            <a:xfrm>
              <a:off x="4341" y="3160"/>
              <a:ext cx="300" cy="300"/>
            </a:xfrm>
            <a:prstGeom prst="ellipse">
              <a:avLst/>
            </a:prstGeom>
            <a:solidFill>
              <a:srgbClr val="CFDBFD"/>
            </a:solidFill>
            <a:ln w="38100" cap="flat" cmpd="sng">
              <a:solidFill>
                <a:srgbClr val="BE2D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1800"/>
                <a:buFont typeface="Tahoma"/>
                <a:buNone/>
              </a:pPr>
              <a:r>
                <a:rPr lang="en-IN" sz="18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C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2" name="Google Shape;2402;g8605423765_0_2469"/>
            <p:cNvSpPr/>
            <p:nvPr/>
          </p:nvSpPr>
          <p:spPr>
            <a:xfrm>
              <a:off x="3572" y="3160"/>
              <a:ext cx="300" cy="300"/>
            </a:xfrm>
            <a:prstGeom prst="ellipse">
              <a:avLst/>
            </a:prstGeom>
            <a:solidFill>
              <a:srgbClr val="CFDBFD"/>
            </a:solidFill>
            <a:ln w="38100" cap="flat" cmpd="sng">
              <a:solidFill>
                <a:srgbClr val="BE2D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1800"/>
                <a:buFont typeface="Tahoma"/>
                <a:buNone/>
              </a:pPr>
              <a:r>
                <a:rPr lang="en-IN" sz="18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B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3" name="Google Shape;2403;g8605423765_0_2469"/>
            <p:cNvSpPr/>
            <p:nvPr/>
          </p:nvSpPr>
          <p:spPr>
            <a:xfrm>
              <a:off x="3968" y="2699"/>
              <a:ext cx="300" cy="300"/>
            </a:xfrm>
            <a:prstGeom prst="ellipse">
              <a:avLst/>
            </a:prstGeom>
            <a:solidFill>
              <a:srgbClr val="CFDBFD"/>
            </a:solidFill>
            <a:ln w="38100" cap="flat" cmpd="sng">
              <a:solidFill>
                <a:srgbClr val="BE2D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1800"/>
                <a:buFont typeface="Tahoma"/>
                <a:buNone/>
              </a:pPr>
              <a:r>
                <a:rPr lang="en-IN" sz="18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A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4" name="Google Shape;2404;g8605423765_0_2469"/>
            <p:cNvSpPr/>
            <p:nvPr/>
          </p:nvSpPr>
          <p:spPr>
            <a:xfrm>
              <a:off x="3956" y="3621"/>
              <a:ext cx="300" cy="300"/>
            </a:xfrm>
            <a:prstGeom prst="ellipse">
              <a:avLst/>
            </a:prstGeom>
            <a:solidFill>
              <a:srgbClr val="CFDBFD"/>
            </a:solidFill>
            <a:ln w="38100" cap="flat" cmpd="sng">
              <a:solidFill>
                <a:srgbClr val="BE2D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1800"/>
                <a:buFont typeface="Tahoma"/>
                <a:buNone/>
              </a:pPr>
              <a:r>
                <a:rPr lang="en-IN" sz="18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E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405" name="Google Shape;2405;g8605423765_0_2469"/>
            <p:cNvCxnSpPr/>
            <p:nvPr/>
          </p:nvCxnSpPr>
          <p:spPr>
            <a:xfrm flipH="1">
              <a:off x="3701" y="2908"/>
              <a:ext cx="300" cy="300"/>
            </a:xfrm>
            <a:prstGeom prst="straightConnector1">
              <a:avLst/>
            </a:prstGeom>
            <a:noFill/>
            <a:ln w="38100" cap="flat" cmpd="sng">
              <a:solidFill>
                <a:srgbClr val="BE2D00"/>
              </a:solidFill>
              <a:prstDash val="solid"/>
              <a:miter lim="800000"/>
              <a:headEnd type="none" w="sm" len="sm"/>
              <a:tailEnd type="triangle" w="med" len="med"/>
            </a:ln>
          </p:spPr>
        </p:cxnSp>
        <p:cxnSp>
          <p:nvCxnSpPr>
            <p:cNvPr id="2406" name="Google Shape;2406;g8605423765_0_2469"/>
            <p:cNvCxnSpPr/>
            <p:nvPr/>
          </p:nvCxnSpPr>
          <p:spPr>
            <a:xfrm rot="10800000">
              <a:off x="3689" y="3342"/>
              <a:ext cx="300" cy="300"/>
            </a:xfrm>
            <a:prstGeom prst="straightConnector1">
              <a:avLst/>
            </a:prstGeom>
            <a:noFill/>
            <a:ln w="38100" cap="flat" cmpd="sng">
              <a:solidFill>
                <a:srgbClr val="BE2D00"/>
              </a:solidFill>
              <a:prstDash val="solid"/>
              <a:miter lim="800000"/>
              <a:headEnd type="triangle" w="med" len="med"/>
              <a:tailEnd type="none" w="sm" len="sm"/>
            </a:ln>
          </p:spPr>
        </p:cxnSp>
        <p:cxnSp>
          <p:nvCxnSpPr>
            <p:cNvPr id="2407" name="Google Shape;2407;g8605423765_0_2469"/>
            <p:cNvCxnSpPr/>
            <p:nvPr/>
          </p:nvCxnSpPr>
          <p:spPr>
            <a:xfrm rot="10800000" flipH="1">
              <a:off x="4153" y="3342"/>
              <a:ext cx="300" cy="300"/>
            </a:xfrm>
            <a:prstGeom prst="straightConnector1">
              <a:avLst/>
            </a:prstGeom>
            <a:noFill/>
            <a:ln w="38100" cap="flat" cmpd="sng">
              <a:solidFill>
                <a:srgbClr val="577052"/>
              </a:solidFill>
              <a:prstDash val="solid"/>
              <a:miter lim="800000"/>
              <a:headEnd type="triangle" w="med" len="med"/>
              <a:tailEnd type="none" w="sm" len="sm"/>
            </a:ln>
          </p:spPr>
        </p:cxnSp>
        <p:cxnSp>
          <p:nvCxnSpPr>
            <p:cNvPr id="2408" name="Google Shape;2408;g8605423765_0_2469"/>
            <p:cNvCxnSpPr/>
            <p:nvPr/>
          </p:nvCxnSpPr>
          <p:spPr>
            <a:xfrm>
              <a:off x="4165" y="2908"/>
              <a:ext cx="300" cy="300"/>
            </a:xfrm>
            <a:prstGeom prst="straightConnector1">
              <a:avLst/>
            </a:prstGeom>
            <a:noFill/>
            <a:ln w="38100" cap="flat" cmpd="sng">
              <a:solidFill>
                <a:srgbClr val="BE2D00"/>
              </a:solidFill>
              <a:prstDash val="solid"/>
              <a:miter lim="800000"/>
              <a:headEnd type="none" w="sm" len="sm"/>
              <a:tailEnd type="triangle" w="med" len="med"/>
            </a:ln>
          </p:spPr>
        </p:cxnSp>
        <p:cxnSp>
          <p:nvCxnSpPr>
            <p:cNvPr id="2409" name="Google Shape;2409;g8605423765_0_2469"/>
            <p:cNvCxnSpPr/>
            <p:nvPr/>
          </p:nvCxnSpPr>
          <p:spPr>
            <a:xfrm>
              <a:off x="3814" y="3275"/>
              <a:ext cx="600" cy="0"/>
            </a:xfrm>
            <a:prstGeom prst="straightConnector1">
              <a:avLst/>
            </a:prstGeom>
            <a:noFill/>
            <a:ln w="38100" cap="flat" cmpd="sng">
              <a:solidFill>
                <a:srgbClr val="577052"/>
              </a:solidFill>
              <a:prstDash val="solid"/>
              <a:miter lim="800000"/>
              <a:headEnd type="none" w="sm" len="sm"/>
              <a:tailEnd type="triangle" w="med" len="med"/>
            </a:ln>
          </p:spPr>
        </p:cxnSp>
        <p:sp>
          <p:nvSpPr>
            <p:cNvPr id="2410" name="Google Shape;2410;g8605423765_0_2469"/>
            <p:cNvSpPr/>
            <p:nvPr/>
          </p:nvSpPr>
          <p:spPr>
            <a:xfrm>
              <a:off x="5111" y="3160"/>
              <a:ext cx="300" cy="300"/>
            </a:xfrm>
            <a:prstGeom prst="ellipse">
              <a:avLst/>
            </a:prstGeom>
            <a:solidFill>
              <a:srgbClr val="CFDBFD"/>
            </a:solidFill>
            <a:ln w="38100" cap="flat" cmpd="sng">
              <a:solidFill>
                <a:srgbClr val="BE2D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1800"/>
                <a:buFont typeface="Tahoma"/>
                <a:buNone/>
              </a:pPr>
              <a:r>
                <a:rPr lang="en-IN" sz="18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D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411" name="Google Shape;2411;g8605423765_0_2469"/>
            <p:cNvCxnSpPr/>
            <p:nvPr/>
          </p:nvCxnSpPr>
          <p:spPr>
            <a:xfrm rot="10800000" flipH="1">
              <a:off x="4923" y="3342"/>
              <a:ext cx="300" cy="300"/>
            </a:xfrm>
            <a:prstGeom prst="straightConnector1">
              <a:avLst/>
            </a:prstGeom>
            <a:noFill/>
            <a:ln w="38100" cap="flat" cmpd="sng">
              <a:solidFill>
                <a:srgbClr val="577052"/>
              </a:solidFill>
              <a:prstDash val="solid"/>
              <a:miter lim="800000"/>
              <a:headEnd type="triangle" w="med" len="med"/>
              <a:tailEnd type="none" w="sm" len="sm"/>
            </a:ln>
          </p:spPr>
        </p:cxnSp>
        <p:cxnSp>
          <p:nvCxnSpPr>
            <p:cNvPr id="2412" name="Google Shape;2412;g8605423765_0_2469"/>
            <p:cNvCxnSpPr/>
            <p:nvPr/>
          </p:nvCxnSpPr>
          <p:spPr>
            <a:xfrm rot="10800000">
              <a:off x="4244" y="2881"/>
              <a:ext cx="900" cy="300"/>
            </a:xfrm>
            <a:prstGeom prst="straightConnector1">
              <a:avLst/>
            </a:prstGeom>
            <a:noFill/>
            <a:ln w="38100" cap="flat" cmpd="sng">
              <a:solidFill>
                <a:srgbClr val="BE2D00"/>
              </a:solidFill>
              <a:prstDash val="solid"/>
              <a:miter lim="800000"/>
              <a:headEnd type="triangle" w="med" len="med"/>
              <a:tailEnd type="none" w="sm" len="sm"/>
            </a:ln>
          </p:spPr>
        </p:cxnSp>
        <p:sp>
          <p:nvSpPr>
            <p:cNvPr id="2413" name="Google Shape;2413;g8605423765_0_2469"/>
            <p:cNvSpPr txBox="1"/>
            <p:nvPr/>
          </p:nvSpPr>
          <p:spPr>
            <a:xfrm>
              <a:off x="3500" y="2546"/>
              <a:ext cx="3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BE2D00"/>
                </a:buClr>
                <a:buSzPts val="2000"/>
                <a:buFont typeface="Times New Roman"/>
                <a:buNone/>
              </a:pPr>
              <a:r>
                <a:rPr lang="en-IN" sz="2000" b="1" i="1" u="none" strike="noStrike" cap="none">
                  <a:solidFill>
                    <a:srgbClr val="BE2D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L</a:t>
              </a:r>
              <a:r>
                <a:rPr lang="en-IN" sz="2000" b="0" i="0" u="none" strike="noStrike" cap="none" baseline="-25000">
                  <a:solidFill>
                    <a:srgbClr val="BE2D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0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4" name="Google Shape;2414;g8605423765_0_2469"/>
            <p:cNvSpPr txBox="1"/>
            <p:nvPr/>
          </p:nvSpPr>
          <p:spPr>
            <a:xfrm>
              <a:off x="3116" y="3002"/>
              <a:ext cx="3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BE2D00"/>
                </a:buClr>
                <a:buSzPts val="2000"/>
                <a:buFont typeface="Times New Roman"/>
                <a:buNone/>
              </a:pPr>
              <a:r>
                <a:rPr lang="en-IN" sz="2000" b="1" i="1" u="none" strike="noStrike" cap="none">
                  <a:solidFill>
                    <a:srgbClr val="BE2D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L</a:t>
              </a:r>
              <a:r>
                <a:rPr lang="en-IN" sz="2000" b="0" i="0" u="none" strike="noStrike" cap="none" baseline="-25000">
                  <a:solidFill>
                    <a:srgbClr val="BE2D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415" name="Google Shape;2415;g8605423765_0_2469"/>
            <p:cNvCxnSpPr/>
            <p:nvPr/>
          </p:nvCxnSpPr>
          <p:spPr>
            <a:xfrm>
              <a:off x="4583" y="3275"/>
              <a:ext cx="600" cy="0"/>
            </a:xfrm>
            <a:prstGeom prst="straightConnector1">
              <a:avLst/>
            </a:prstGeom>
            <a:noFill/>
            <a:ln w="38100" cap="flat" cmpd="sng">
              <a:solidFill>
                <a:srgbClr val="577052"/>
              </a:solidFill>
              <a:prstDash val="solid"/>
              <a:miter lim="800000"/>
              <a:headEnd type="none" w="sm" len="sm"/>
              <a:tailEnd type="triangle" w="med" len="med"/>
            </a:ln>
          </p:spPr>
        </p:cxnSp>
        <p:sp>
          <p:nvSpPr>
            <p:cNvPr id="2416" name="Google Shape;2416;g8605423765_0_2469"/>
            <p:cNvSpPr/>
            <p:nvPr/>
          </p:nvSpPr>
          <p:spPr>
            <a:xfrm>
              <a:off x="4726" y="3621"/>
              <a:ext cx="300" cy="300"/>
            </a:xfrm>
            <a:prstGeom prst="ellipse">
              <a:avLst/>
            </a:prstGeom>
            <a:solidFill>
              <a:srgbClr val="CFDBFD"/>
            </a:solidFill>
            <a:ln w="38100" cap="flat" cmpd="sng">
              <a:solidFill>
                <a:srgbClr val="BE2D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0458C"/>
                </a:buClr>
                <a:buSzPts val="1800"/>
                <a:buFont typeface="Tahoma"/>
                <a:buNone/>
              </a:pPr>
              <a:r>
                <a:rPr lang="en-IN" sz="1800" b="0" i="0" u="none" strike="noStrike" cap="none">
                  <a:solidFill>
                    <a:srgbClr val="40458C"/>
                  </a:solidFill>
                  <a:latin typeface="Tahoma"/>
                  <a:ea typeface="Tahoma"/>
                  <a:cs typeface="Tahoma"/>
                  <a:sym typeface="Tahoma"/>
                </a:rPr>
                <a:t>F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417" name="Google Shape;2417;g8605423765_0_2469"/>
            <p:cNvCxnSpPr/>
            <p:nvPr/>
          </p:nvCxnSpPr>
          <p:spPr>
            <a:xfrm>
              <a:off x="4538" y="3369"/>
              <a:ext cx="300" cy="300"/>
            </a:xfrm>
            <a:prstGeom prst="straightConnector1">
              <a:avLst/>
            </a:prstGeom>
            <a:noFill/>
            <a:ln w="38100" cap="flat" cmpd="sng">
              <a:solidFill>
                <a:srgbClr val="BE2D00"/>
              </a:solidFill>
              <a:prstDash val="solid"/>
              <a:miter lim="800000"/>
              <a:headEnd type="none" w="sm" len="sm"/>
              <a:tailEnd type="triangle" w="med" len="med"/>
            </a:ln>
          </p:spPr>
        </p:cxnSp>
        <p:sp>
          <p:nvSpPr>
            <p:cNvPr id="2418" name="Google Shape;2418;g8605423765_0_2469"/>
            <p:cNvSpPr txBox="1"/>
            <p:nvPr/>
          </p:nvSpPr>
          <p:spPr>
            <a:xfrm>
              <a:off x="3488" y="3452"/>
              <a:ext cx="3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BE2D00"/>
                </a:buClr>
                <a:buSzPts val="2000"/>
                <a:buFont typeface="Times New Roman"/>
                <a:buNone/>
              </a:pPr>
              <a:r>
                <a:rPr lang="en-IN" sz="2000" b="1" i="1" u="none" strike="noStrike" cap="none">
                  <a:solidFill>
                    <a:srgbClr val="BE2D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L</a:t>
              </a:r>
              <a:r>
                <a:rPr lang="en-IN" sz="2000" b="0" i="0" u="none" strike="noStrike" cap="none" baseline="-25000">
                  <a:solidFill>
                    <a:srgbClr val="BE2D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19" name="Google Shape;2419;g8605423765_0_2469"/>
          <p:cNvSpPr/>
          <p:nvPr/>
        </p:nvSpPr>
        <p:spPr>
          <a:xfrm>
            <a:off x="2439987" y="4814887"/>
            <a:ext cx="366600" cy="366600"/>
          </a:xfrm>
          <a:prstGeom prst="ellipse">
            <a:avLst/>
          </a:prstGeom>
          <a:solidFill>
            <a:srgbClr val="CFDBFD"/>
          </a:solidFill>
          <a:ln w="38100" cap="flat" cmpd="sng">
            <a:solidFill>
              <a:srgbClr val="BE2D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C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0" name="Google Shape;2420;g8605423765_0_2469"/>
          <p:cNvSpPr/>
          <p:nvPr/>
        </p:nvSpPr>
        <p:spPr>
          <a:xfrm>
            <a:off x="1219200" y="4814887"/>
            <a:ext cx="366600" cy="366600"/>
          </a:xfrm>
          <a:prstGeom prst="ellipse">
            <a:avLst/>
          </a:prstGeom>
          <a:solidFill>
            <a:srgbClr val="CFDBFD"/>
          </a:solidFill>
          <a:ln w="38100" cap="flat" cmpd="sng">
            <a:solidFill>
              <a:srgbClr val="BE2D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B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1" name="Google Shape;2421;g8605423765_0_2469"/>
          <p:cNvSpPr/>
          <p:nvPr/>
        </p:nvSpPr>
        <p:spPr>
          <a:xfrm>
            <a:off x="1847850" y="4083050"/>
            <a:ext cx="366600" cy="366600"/>
          </a:xfrm>
          <a:prstGeom prst="ellipse">
            <a:avLst/>
          </a:prstGeom>
          <a:solidFill>
            <a:srgbClr val="CFDBFD"/>
          </a:solidFill>
          <a:ln w="38100" cap="flat" cmpd="sng">
            <a:solidFill>
              <a:srgbClr val="BE2D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2" name="Google Shape;2422;g8605423765_0_2469"/>
          <p:cNvSpPr/>
          <p:nvPr/>
        </p:nvSpPr>
        <p:spPr>
          <a:xfrm>
            <a:off x="1828800" y="5546725"/>
            <a:ext cx="366600" cy="366600"/>
          </a:xfrm>
          <a:prstGeom prst="ellipse">
            <a:avLst/>
          </a:prstGeom>
          <a:solidFill>
            <a:srgbClr val="CFDBFD"/>
          </a:solidFill>
          <a:ln w="38100" cap="flat" cmpd="sng">
            <a:solidFill>
              <a:srgbClr val="BE2D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23" name="Google Shape;2423;g8605423765_0_2469"/>
          <p:cNvCxnSpPr/>
          <p:nvPr/>
        </p:nvCxnSpPr>
        <p:spPr>
          <a:xfrm flipH="1">
            <a:off x="1531837" y="4414837"/>
            <a:ext cx="368400" cy="433500"/>
          </a:xfrm>
          <a:prstGeom prst="straightConnector1">
            <a:avLst/>
          </a:prstGeom>
          <a:noFill/>
          <a:ln w="38100" cap="flat" cmpd="sng">
            <a:solidFill>
              <a:srgbClr val="BE2D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424" name="Google Shape;2424;g8605423765_0_2469"/>
          <p:cNvCxnSpPr/>
          <p:nvPr/>
        </p:nvCxnSpPr>
        <p:spPr>
          <a:xfrm rot="10800000">
            <a:off x="1531987" y="5146562"/>
            <a:ext cx="349200" cy="433500"/>
          </a:xfrm>
          <a:prstGeom prst="straightConnector1">
            <a:avLst/>
          </a:prstGeom>
          <a:noFill/>
          <a:ln w="38100" cap="flat" cmpd="sng">
            <a:solidFill>
              <a:srgbClr val="577052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425" name="Google Shape;2425;g8605423765_0_2469"/>
          <p:cNvCxnSpPr/>
          <p:nvPr/>
        </p:nvCxnSpPr>
        <p:spPr>
          <a:xfrm rot="10800000" flipH="1">
            <a:off x="2141537" y="5146562"/>
            <a:ext cx="350700" cy="433500"/>
          </a:xfrm>
          <a:prstGeom prst="straightConnector1">
            <a:avLst/>
          </a:prstGeom>
          <a:noFill/>
          <a:ln w="38100" cap="flat" cmpd="sng">
            <a:solidFill>
              <a:srgbClr val="BE2D00"/>
            </a:solidFill>
            <a:prstDash val="solid"/>
            <a:miter lim="800000"/>
            <a:headEnd type="triangle" w="med" len="med"/>
            <a:tailEnd type="none" w="sm" len="sm"/>
          </a:ln>
        </p:spPr>
      </p:cxnSp>
      <p:cxnSp>
        <p:nvCxnSpPr>
          <p:cNvPr id="2426" name="Google Shape;2426;g8605423765_0_2469"/>
          <p:cNvCxnSpPr/>
          <p:nvPr/>
        </p:nvCxnSpPr>
        <p:spPr>
          <a:xfrm>
            <a:off x="2160587" y="4414837"/>
            <a:ext cx="331800" cy="433500"/>
          </a:xfrm>
          <a:prstGeom prst="straightConnector1">
            <a:avLst/>
          </a:prstGeom>
          <a:noFill/>
          <a:ln w="38100" cap="flat" cmpd="sng">
            <a:solidFill>
              <a:srgbClr val="577052"/>
            </a:solidFill>
            <a:prstDash val="solid"/>
            <a:miter lim="800000"/>
            <a:headEnd type="triangle" w="med" len="med"/>
            <a:tailEnd type="none" w="sm" len="sm"/>
          </a:ln>
        </p:spPr>
      </p:cxnSp>
      <p:cxnSp>
        <p:nvCxnSpPr>
          <p:cNvPr id="2427" name="Google Shape;2427;g8605423765_0_2469"/>
          <p:cNvCxnSpPr/>
          <p:nvPr/>
        </p:nvCxnSpPr>
        <p:spPr>
          <a:xfrm>
            <a:off x="1603375" y="4997450"/>
            <a:ext cx="816000" cy="0"/>
          </a:xfrm>
          <a:prstGeom prst="straightConnector1">
            <a:avLst/>
          </a:prstGeom>
          <a:noFill/>
          <a:ln w="38100" cap="flat" cmpd="sng">
            <a:solidFill>
              <a:srgbClr val="BE2D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2428" name="Google Shape;2428;g8605423765_0_2469"/>
          <p:cNvSpPr/>
          <p:nvPr/>
        </p:nvSpPr>
        <p:spPr>
          <a:xfrm>
            <a:off x="3662362" y="4814887"/>
            <a:ext cx="366600" cy="366600"/>
          </a:xfrm>
          <a:prstGeom prst="ellipse">
            <a:avLst/>
          </a:prstGeom>
          <a:solidFill>
            <a:srgbClr val="CFDBFD"/>
          </a:solidFill>
          <a:ln w="38100" cap="flat" cmpd="sng">
            <a:solidFill>
              <a:srgbClr val="BE2D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29" name="Google Shape;2429;g8605423765_0_2469"/>
          <p:cNvCxnSpPr/>
          <p:nvPr/>
        </p:nvCxnSpPr>
        <p:spPr>
          <a:xfrm rot="10800000" flipH="1">
            <a:off x="3363912" y="5146562"/>
            <a:ext cx="350700" cy="433500"/>
          </a:xfrm>
          <a:prstGeom prst="straightConnector1">
            <a:avLst/>
          </a:prstGeom>
          <a:noFill/>
          <a:ln w="38100" cap="flat" cmpd="sng">
            <a:solidFill>
              <a:srgbClr val="BE2D00"/>
            </a:solidFill>
            <a:prstDash val="solid"/>
            <a:miter lim="800000"/>
            <a:headEnd type="triangle" w="med" len="med"/>
            <a:tailEnd type="none" w="sm" len="sm"/>
          </a:ln>
        </p:spPr>
      </p:cxnSp>
      <p:cxnSp>
        <p:nvCxnSpPr>
          <p:cNvPr id="2430" name="Google Shape;2430;g8605423765_0_2469"/>
          <p:cNvCxnSpPr/>
          <p:nvPr/>
        </p:nvCxnSpPr>
        <p:spPr>
          <a:xfrm rot="10800000">
            <a:off x="2232150" y="4265624"/>
            <a:ext cx="1482600" cy="582600"/>
          </a:xfrm>
          <a:prstGeom prst="straightConnector1">
            <a:avLst/>
          </a:prstGeom>
          <a:noFill/>
          <a:ln w="38100" cap="flat" cmpd="sng">
            <a:solidFill>
              <a:srgbClr val="577052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431" name="Google Shape;2431;g8605423765_0_2469"/>
          <p:cNvCxnSpPr/>
          <p:nvPr/>
        </p:nvCxnSpPr>
        <p:spPr>
          <a:xfrm>
            <a:off x="2824162" y="4997450"/>
            <a:ext cx="817500" cy="0"/>
          </a:xfrm>
          <a:prstGeom prst="straightConnector1">
            <a:avLst/>
          </a:prstGeom>
          <a:noFill/>
          <a:ln w="38100" cap="flat" cmpd="sng">
            <a:solidFill>
              <a:srgbClr val="BE2D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2432" name="Google Shape;2432;g8605423765_0_2469"/>
          <p:cNvSpPr/>
          <p:nvPr/>
        </p:nvSpPr>
        <p:spPr>
          <a:xfrm>
            <a:off x="3051175" y="5546725"/>
            <a:ext cx="366600" cy="366600"/>
          </a:xfrm>
          <a:prstGeom prst="ellipse">
            <a:avLst/>
          </a:prstGeom>
          <a:solidFill>
            <a:srgbClr val="CFDBFD"/>
          </a:solidFill>
          <a:ln w="38100" cap="flat" cmpd="sng">
            <a:solidFill>
              <a:srgbClr val="BE2D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1800"/>
              <a:buFont typeface="Tahoma"/>
              <a:buNone/>
            </a:pPr>
            <a:r>
              <a:rPr lang="en-IN" sz="18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F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33" name="Google Shape;2433;g8605423765_0_2469"/>
          <p:cNvCxnSpPr/>
          <p:nvPr/>
        </p:nvCxnSpPr>
        <p:spPr>
          <a:xfrm>
            <a:off x="2752725" y="5146675"/>
            <a:ext cx="350700" cy="433500"/>
          </a:xfrm>
          <a:prstGeom prst="straightConnector1">
            <a:avLst/>
          </a:prstGeom>
          <a:noFill/>
          <a:ln w="38100" cap="flat" cmpd="sng">
            <a:solidFill>
              <a:srgbClr val="577052"/>
            </a:solidFill>
            <a:prstDash val="solid"/>
            <a:miter lim="800000"/>
            <a:headEnd type="triangle" w="med" len="med"/>
            <a:tailEnd type="none" w="sm" len="sm"/>
          </a:ln>
        </p:spPr>
      </p:cxnSp>
      <p:sp>
        <p:nvSpPr>
          <p:cNvPr id="2434" name="Google Shape;2434;g8605423765_0_2469"/>
          <p:cNvSpPr txBox="1"/>
          <p:nvPr/>
        </p:nvSpPr>
        <p:spPr>
          <a:xfrm>
            <a:off x="1828800" y="5972175"/>
            <a:ext cx="1590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DFS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5" name="Google Shape;2435;g8605423765_0_2469"/>
          <p:cNvSpPr txBox="1"/>
          <p:nvPr/>
        </p:nvSpPr>
        <p:spPr>
          <a:xfrm>
            <a:off x="5738812" y="5972175"/>
            <a:ext cx="1590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58C"/>
              </a:buClr>
              <a:buSzPts val="2400"/>
              <a:buFont typeface="Tahoma"/>
              <a:buNone/>
            </a:pPr>
            <a:r>
              <a:rPr lang="en-IN" sz="2400" b="0" i="0" u="none" strike="noStrike" cap="none">
                <a:solidFill>
                  <a:srgbClr val="40458C"/>
                </a:solidFill>
                <a:latin typeface="Tahoma"/>
                <a:ea typeface="Tahoma"/>
                <a:cs typeface="Tahoma"/>
                <a:sym typeface="Tahoma"/>
              </a:rPr>
              <a:t>BFS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436" name="Google Shape;2436;g8605423765_0_2469"/>
          <p:cNvGraphicFramePr/>
          <p:nvPr/>
        </p:nvGraphicFramePr>
        <p:xfrm>
          <a:off x="1447927" y="1671637"/>
          <a:ext cx="6445100" cy="2138350"/>
        </p:xfrm>
        <a:graphic>
          <a:graphicData uri="http://schemas.openxmlformats.org/drawingml/2006/table">
            <a:tbl>
              <a:tblPr>
                <a:noFill/>
                <a:tableStyleId>{6978F1A8-1853-4D74-BEA2-60C42018B008}</a:tableStyleId>
              </a:tblPr>
              <a:tblGrid>
                <a:gridCol w="4320925"/>
                <a:gridCol w="1084850"/>
                <a:gridCol w="1039325"/>
              </a:tblGrid>
              <a:tr h="4794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BE2D00"/>
                        </a:buClr>
                        <a:buSzPts val="2400"/>
                        <a:buFont typeface="Tahoma"/>
                        <a:buNone/>
                      </a:pPr>
                      <a:r>
                        <a:rPr lang="en-IN" sz="2400" b="0" i="0" u="none" strike="noStrike" cap="none">
                          <a:solidFill>
                            <a:srgbClr val="BE2D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Applications</a:t>
                      </a:r>
                      <a:endParaRPr sz="1400" u="none" strike="noStrike" cap="none"/>
                    </a:p>
                  </a:txBody>
                  <a:tcPr marL="91450" marR="91450" marT="45725" marB="45725" anchor="ctr">
                    <a:lnL w="28575" cap="flat" cmpd="sng">
                      <a:solidFill>
                        <a:srgbClr val="40458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0458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40458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0458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BE2D00"/>
                        </a:buClr>
                        <a:buSzPts val="2400"/>
                        <a:buFont typeface="Tahoma"/>
                        <a:buNone/>
                      </a:pPr>
                      <a:r>
                        <a:rPr lang="en-IN" sz="2400" b="0" i="0" u="none" strike="noStrike" cap="none">
                          <a:solidFill>
                            <a:srgbClr val="BE2D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DFS</a:t>
                      </a:r>
                      <a:endParaRPr sz="1400" u="none" strike="noStrike" cap="none"/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40458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0458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40458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0458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BE2D00"/>
                        </a:buClr>
                        <a:buSzPts val="2400"/>
                        <a:buFont typeface="Tahoma"/>
                        <a:buNone/>
                      </a:pPr>
                      <a:r>
                        <a:rPr lang="en-IN" sz="2400" b="0" i="0" u="none" strike="noStrike" cap="none">
                          <a:solidFill>
                            <a:srgbClr val="BE2D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BFS</a:t>
                      </a:r>
                      <a:endParaRPr sz="1400" u="none" strike="noStrike" cap="none"/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40458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40458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40458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0458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700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0458C"/>
                        </a:buClr>
                        <a:buSzPts val="2000"/>
                        <a:buFont typeface="Tahoma"/>
                        <a:buNone/>
                      </a:pPr>
                      <a:r>
                        <a:rPr lang="en-IN" sz="1800" b="0" i="0" u="none" strike="noStrike" cap="none">
                          <a:solidFill>
                            <a:srgbClr val="40458C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Spanning forest, connected components, paths, cycles</a:t>
                      </a:r>
                      <a:endParaRPr sz="1200" u="none" strike="noStrike" cap="none"/>
                    </a:p>
                  </a:txBody>
                  <a:tcPr marL="91450" marR="91450" marT="45725" marB="45725" anchor="ctr">
                    <a:lnL w="28575" cap="flat" cmpd="sng">
                      <a:solidFill>
                        <a:srgbClr val="40458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0458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0458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0458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0458C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600" b="1" i="0" u="none" strike="noStrike" cap="none">
                          <a:solidFill>
                            <a:srgbClr val="40458C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√</a:t>
                      </a:r>
                      <a:endParaRPr sz="1200" u="none" strike="noStrike" cap="none"/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40458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0458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0458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0458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0458C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600" b="1" i="0" u="none" strike="noStrike" cap="none">
                          <a:solidFill>
                            <a:srgbClr val="40458C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√</a:t>
                      </a:r>
                      <a:endParaRPr sz="1200" u="none" strike="noStrike" cap="none"/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40458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40458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0458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0458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4794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0458C"/>
                        </a:buClr>
                        <a:buSzPts val="2000"/>
                        <a:buFont typeface="Tahoma"/>
                        <a:buNone/>
                      </a:pPr>
                      <a:r>
                        <a:rPr lang="en-IN" sz="1800" b="0" i="0" u="none" strike="noStrike" cap="none">
                          <a:solidFill>
                            <a:srgbClr val="40458C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Shortest paths</a:t>
                      </a:r>
                      <a:endParaRPr sz="1200" u="none" strike="noStrike" cap="none"/>
                    </a:p>
                  </a:txBody>
                  <a:tcPr marL="91450" marR="91450" marT="45725" marB="45725" anchor="ctr">
                    <a:lnL w="28575" cap="flat" cmpd="sng">
                      <a:solidFill>
                        <a:srgbClr val="40458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0458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0458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0458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endParaRPr sz="2200" b="0" i="0" u="none" strike="noStrike" cap="none">
                        <a:solidFill>
                          <a:srgbClr val="40458C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40458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0458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0458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0458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0458C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600" b="1" i="0" u="none" strike="noStrike" cap="none">
                          <a:solidFill>
                            <a:srgbClr val="40458C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√</a:t>
                      </a:r>
                      <a:endParaRPr sz="1200" u="none" strike="noStrike" cap="none"/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40458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40458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0458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0458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4794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0458C"/>
                        </a:buClr>
                        <a:buSzPts val="2000"/>
                        <a:buFont typeface="Tahoma"/>
                        <a:buNone/>
                      </a:pPr>
                      <a:r>
                        <a:rPr lang="en-IN" sz="1800" b="0" i="0" u="none" strike="noStrike" cap="none">
                          <a:solidFill>
                            <a:srgbClr val="40458C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Biconnected components [</a:t>
                      </a:r>
                      <a:r>
                        <a:rPr lang="en-IN" sz="1800" b="0" i="0" u="none" strike="noStrike" cap="none">
                          <a:solidFill>
                            <a:srgbClr val="40458C"/>
                          </a:solidFill>
                          <a:highlight>
                            <a:srgbClr val="FFFF00"/>
                          </a:highlight>
                          <a:latin typeface="Tahoma"/>
                          <a:ea typeface="Tahoma"/>
                          <a:cs typeface="Tahoma"/>
                          <a:sym typeface="Tahoma"/>
                        </a:rPr>
                        <a:t>not cove</a:t>
                      </a:r>
                      <a:r>
                        <a:rPr lang="en-IN" sz="1800" u="none" strike="noStrike" cap="none">
                          <a:solidFill>
                            <a:srgbClr val="40458C"/>
                          </a:solidFill>
                          <a:highlight>
                            <a:srgbClr val="FFFF00"/>
                          </a:highlight>
                          <a:latin typeface="Tahoma"/>
                          <a:ea typeface="Tahoma"/>
                          <a:cs typeface="Tahoma"/>
                          <a:sym typeface="Tahoma"/>
                        </a:rPr>
                        <a:t>red</a:t>
                      </a:r>
                      <a:r>
                        <a:rPr lang="en-IN" sz="1800" u="none" strike="noStrike" cap="none">
                          <a:solidFill>
                            <a:srgbClr val="40458C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 ]</a:t>
                      </a:r>
                      <a:endParaRPr sz="1200" u="none" strike="noStrike" cap="none"/>
                    </a:p>
                  </a:txBody>
                  <a:tcPr marL="91450" marR="91450" marT="45725" marB="45725" anchor="ctr">
                    <a:lnL w="28575" cap="flat" cmpd="sng">
                      <a:solidFill>
                        <a:srgbClr val="40458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0458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0458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40458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0458C"/>
                        </a:buClr>
                        <a:buSzPts val="1800"/>
                        <a:buFont typeface="Tahoma"/>
                        <a:buNone/>
                      </a:pPr>
                      <a:r>
                        <a:rPr lang="en-IN" sz="1600" b="1" i="0" u="none" strike="noStrike" cap="none">
                          <a:solidFill>
                            <a:srgbClr val="40458C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√</a:t>
                      </a:r>
                      <a:endParaRPr sz="1200" u="none" strike="noStrike" cap="none"/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40458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0458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0458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40458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endParaRPr sz="2200" b="0" i="0" u="none" strike="noStrike" cap="none">
                        <a:solidFill>
                          <a:srgbClr val="40458C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40458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40458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0458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40458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CS 473</a:t>
            </a:r>
          </a:p>
        </p:txBody>
      </p:sp>
      <p:sp>
        <p:nvSpPr>
          <p:cNvPr id="37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Lecture 14</a:t>
            </a:r>
          </a:p>
        </p:txBody>
      </p:sp>
      <p:sp>
        <p:nvSpPr>
          <p:cNvPr id="38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381000" y="6324610"/>
            <a:ext cx="2133600" cy="365125"/>
          </a:xfrm>
        </p:spPr>
        <p:txBody>
          <a:bodyPr/>
          <a:lstStyle/>
          <a:p>
            <a:fld id="{97DD77B3-F2C1-4761-93C6-8E9BAC70EAB4}" type="slidenum">
              <a:rPr lang="en-US"/>
              <a:pPr/>
              <a:t>78</a:t>
            </a:fld>
            <a:endParaRPr lang="en-US"/>
          </a:p>
        </p:txBody>
      </p:sp>
      <p:sp>
        <p:nvSpPr>
          <p:cNvPr id="262146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381000"/>
            <a:ext cx="7772400" cy="7620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Depth-First </a:t>
            </a:r>
            <a:r>
              <a:rPr lang="en-US" dirty="0" smtClean="0">
                <a:solidFill>
                  <a:schemeClr val="accent2"/>
                </a:solidFill>
              </a:rPr>
              <a:t>Search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262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1447800"/>
            <a:ext cx="8763000" cy="5410200"/>
          </a:xfrm>
          <a:ln/>
        </p:spPr>
        <p:txBody>
          <a:bodyPr/>
          <a:lstStyle/>
          <a:p>
            <a:pPr>
              <a:buClr>
                <a:schemeClr val="tx1"/>
              </a:buClr>
            </a:pPr>
            <a:r>
              <a:rPr lang="en-US" sz="2400" dirty="0">
                <a:sym typeface="Symbol" pitchFamily="18" charset="2"/>
              </a:rPr>
              <a:t>DFS also timestamps each vertex with two </a:t>
            </a:r>
            <a:r>
              <a:rPr lang="en-US" sz="2400" dirty="0">
                <a:solidFill>
                  <a:srgbClr val="CC0066"/>
                </a:solidFill>
                <a:sym typeface="Symbol" pitchFamily="18" charset="2"/>
              </a:rPr>
              <a:t>timestamps</a:t>
            </a:r>
          </a:p>
          <a:p>
            <a:pPr>
              <a:buClr>
                <a:schemeClr val="tx1"/>
              </a:buClr>
            </a:pPr>
            <a:r>
              <a:rPr lang="en-US" sz="2400" dirty="0">
                <a:solidFill>
                  <a:srgbClr val="008000"/>
                </a:solidFill>
                <a:sym typeface="Symbol" pitchFamily="18" charset="2"/>
              </a:rPr>
              <a:t>d</a:t>
            </a:r>
            <a:r>
              <a:rPr lang="en-US" sz="2400" dirty="0">
                <a:sym typeface="Symbol" pitchFamily="18" charset="2"/>
              </a:rPr>
              <a:t>[</a:t>
            </a:r>
            <a:r>
              <a:rPr lang="en-US" sz="2400" i="1" dirty="0">
                <a:solidFill>
                  <a:srgbClr val="0000CC"/>
                </a:solidFill>
                <a:sym typeface="Symbol" pitchFamily="18" charset="2"/>
              </a:rPr>
              <a:t>v</a:t>
            </a:r>
            <a:r>
              <a:rPr lang="en-US" sz="2400" dirty="0">
                <a:sym typeface="Symbol" pitchFamily="18" charset="2"/>
              </a:rPr>
              <a:t>]: records when </a:t>
            </a:r>
            <a:r>
              <a:rPr lang="en-US" sz="2400" i="1" dirty="0">
                <a:solidFill>
                  <a:srgbClr val="0000CC"/>
                </a:solidFill>
                <a:sym typeface="Symbol" pitchFamily="18" charset="2"/>
              </a:rPr>
              <a:t>v</a:t>
            </a:r>
            <a:r>
              <a:rPr lang="en-US" sz="2400" dirty="0">
                <a:sym typeface="Symbol" pitchFamily="18" charset="2"/>
              </a:rPr>
              <a:t> is first discovered and </a:t>
            </a:r>
            <a:r>
              <a:rPr lang="en-US" sz="2400" dirty="0">
                <a:solidFill>
                  <a:srgbClr val="CC0066"/>
                </a:solidFill>
                <a:sym typeface="Symbol" pitchFamily="18" charset="2"/>
              </a:rPr>
              <a:t>grayed</a:t>
            </a:r>
          </a:p>
          <a:p>
            <a:pPr>
              <a:buClr>
                <a:schemeClr val="tx1"/>
              </a:buClr>
            </a:pPr>
            <a:r>
              <a:rPr lang="en-US" sz="2400" dirty="0">
                <a:solidFill>
                  <a:srgbClr val="008000"/>
                </a:solidFill>
                <a:sym typeface="Symbol" pitchFamily="18" charset="2"/>
              </a:rPr>
              <a:t>f</a:t>
            </a:r>
            <a:r>
              <a:rPr lang="en-US" sz="2400" dirty="0">
                <a:sym typeface="Symbol" pitchFamily="18" charset="2"/>
              </a:rPr>
              <a:t>[</a:t>
            </a:r>
            <a:r>
              <a:rPr lang="en-US" sz="2400" i="1" dirty="0">
                <a:solidFill>
                  <a:srgbClr val="0000CC"/>
                </a:solidFill>
                <a:sym typeface="Symbol" pitchFamily="18" charset="2"/>
              </a:rPr>
              <a:t>v</a:t>
            </a:r>
            <a:r>
              <a:rPr lang="en-US" sz="2400" dirty="0">
                <a:sym typeface="Symbol" pitchFamily="18" charset="2"/>
              </a:rPr>
              <a:t>]: records when </a:t>
            </a:r>
            <a:r>
              <a:rPr lang="en-US" sz="2400" i="1" dirty="0">
                <a:solidFill>
                  <a:srgbClr val="0000CC"/>
                </a:solidFill>
                <a:sym typeface="Symbol" pitchFamily="18" charset="2"/>
              </a:rPr>
              <a:t>v</a:t>
            </a:r>
            <a:r>
              <a:rPr lang="en-US" sz="2400" dirty="0">
                <a:sym typeface="Symbol" pitchFamily="18" charset="2"/>
              </a:rPr>
              <a:t> is finished and </a:t>
            </a:r>
            <a:r>
              <a:rPr lang="en-US" sz="2400" dirty="0">
                <a:solidFill>
                  <a:srgbClr val="CC0066"/>
                </a:solidFill>
                <a:sym typeface="Symbol" pitchFamily="18" charset="2"/>
              </a:rPr>
              <a:t>blackened</a:t>
            </a:r>
          </a:p>
          <a:p>
            <a:pPr>
              <a:buClr>
                <a:schemeClr val="tx1"/>
              </a:buClr>
            </a:pPr>
            <a:r>
              <a:rPr lang="en-US" sz="2400" dirty="0">
                <a:sym typeface="Symbol" pitchFamily="18" charset="2"/>
              </a:rPr>
              <a:t>Since there is only one discovery event and finishing event for each vertex we have 1 </a:t>
            </a:r>
            <a:r>
              <a:rPr lang="en-US" sz="2400" dirty="0">
                <a:solidFill>
                  <a:srgbClr val="008000"/>
                </a:solidFill>
                <a:sym typeface="Symbol" pitchFamily="18" charset="2"/>
              </a:rPr>
              <a:t>d</a:t>
            </a:r>
            <a:r>
              <a:rPr lang="en-US" sz="2400" dirty="0">
                <a:sym typeface="Symbol" pitchFamily="18" charset="2"/>
              </a:rPr>
              <a:t>[</a:t>
            </a:r>
            <a:r>
              <a:rPr lang="en-US" sz="2400" i="1" dirty="0">
                <a:solidFill>
                  <a:srgbClr val="0000CC"/>
                </a:solidFill>
                <a:sym typeface="Symbol" pitchFamily="18" charset="2"/>
              </a:rPr>
              <a:t>v</a:t>
            </a:r>
            <a:r>
              <a:rPr lang="en-US" sz="2400" dirty="0">
                <a:sym typeface="Symbol" pitchFamily="18" charset="2"/>
              </a:rPr>
              <a:t>]  </a:t>
            </a:r>
            <a:r>
              <a:rPr lang="en-US" sz="2400" dirty="0">
                <a:solidFill>
                  <a:srgbClr val="008000"/>
                </a:solidFill>
                <a:sym typeface="Symbol" pitchFamily="18" charset="2"/>
              </a:rPr>
              <a:t>f</a:t>
            </a:r>
            <a:r>
              <a:rPr lang="en-US" sz="2400" dirty="0">
                <a:sym typeface="Symbol" pitchFamily="18" charset="2"/>
              </a:rPr>
              <a:t>[</a:t>
            </a:r>
            <a:r>
              <a:rPr lang="en-US" sz="2400" i="1" dirty="0">
                <a:solidFill>
                  <a:srgbClr val="0000CC"/>
                </a:solidFill>
                <a:sym typeface="Symbol" pitchFamily="18" charset="2"/>
              </a:rPr>
              <a:t>v</a:t>
            </a:r>
            <a:r>
              <a:rPr lang="en-US" sz="2400" dirty="0">
                <a:sym typeface="Symbol" pitchFamily="18" charset="2"/>
              </a:rPr>
              <a:t>] 2|</a:t>
            </a:r>
            <a:r>
              <a:rPr lang="en-US" sz="2400" dirty="0">
                <a:solidFill>
                  <a:schemeClr val="accent2"/>
                </a:solidFill>
                <a:sym typeface="Symbol" pitchFamily="18" charset="2"/>
              </a:rPr>
              <a:t>V</a:t>
            </a:r>
            <a:r>
              <a:rPr lang="en-US" sz="2400" dirty="0">
                <a:sym typeface="Symbol" pitchFamily="18" charset="2"/>
              </a:rPr>
              <a:t>|</a:t>
            </a:r>
          </a:p>
          <a:p>
            <a:pPr>
              <a:buClr>
                <a:schemeClr val="tx1"/>
              </a:buClr>
            </a:pPr>
            <a:endParaRPr lang="en-US" sz="2800" i="1" dirty="0">
              <a:solidFill>
                <a:srgbClr val="0000CC"/>
              </a:solidFill>
              <a:sym typeface="Symbol" pitchFamily="18" charset="2"/>
            </a:endParaRPr>
          </a:p>
        </p:txBody>
      </p:sp>
      <p:sp>
        <p:nvSpPr>
          <p:cNvPr id="262148" name="Line 4"/>
          <p:cNvSpPr>
            <a:spLocks noChangeShapeType="1"/>
          </p:cNvSpPr>
          <p:nvPr/>
        </p:nvSpPr>
        <p:spPr bwMode="auto">
          <a:xfrm>
            <a:off x="457200" y="1295400"/>
            <a:ext cx="8305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62149" name="Oval 5"/>
          <p:cNvSpPr>
            <a:spLocks noChangeArrowheads="1"/>
          </p:cNvSpPr>
          <p:nvPr/>
        </p:nvSpPr>
        <p:spPr bwMode="auto">
          <a:xfrm>
            <a:off x="914400" y="4876800"/>
            <a:ext cx="304800" cy="3048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2150" name="Oval 6"/>
          <p:cNvSpPr>
            <a:spLocks noChangeArrowheads="1"/>
          </p:cNvSpPr>
          <p:nvPr/>
        </p:nvSpPr>
        <p:spPr bwMode="auto">
          <a:xfrm>
            <a:off x="1371600" y="4876800"/>
            <a:ext cx="304800" cy="3048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2151" name="Oval 7"/>
          <p:cNvSpPr>
            <a:spLocks noChangeArrowheads="1"/>
          </p:cNvSpPr>
          <p:nvPr/>
        </p:nvSpPr>
        <p:spPr bwMode="auto">
          <a:xfrm>
            <a:off x="3352800" y="4876800"/>
            <a:ext cx="304800" cy="304800"/>
          </a:xfrm>
          <a:prstGeom prst="ellipse">
            <a:avLst/>
          </a:prstGeom>
          <a:solidFill>
            <a:srgbClr val="DDDDDD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2152" name="Oval 8"/>
          <p:cNvSpPr>
            <a:spLocks noChangeArrowheads="1"/>
          </p:cNvSpPr>
          <p:nvPr/>
        </p:nvSpPr>
        <p:spPr bwMode="auto">
          <a:xfrm>
            <a:off x="2895600" y="4876800"/>
            <a:ext cx="304800" cy="3048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DDDDDD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2153" name="Oval 9"/>
          <p:cNvSpPr>
            <a:spLocks noChangeArrowheads="1"/>
          </p:cNvSpPr>
          <p:nvPr/>
        </p:nvSpPr>
        <p:spPr bwMode="auto">
          <a:xfrm>
            <a:off x="3810000" y="4876800"/>
            <a:ext cx="304800" cy="304800"/>
          </a:xfrm>
          <a:prstGeom prst="ellipse">
            <a:avLst/>
          </a:prstGeom>
          <a:solidFill>
            <a:srgbClr val="DDDDDD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2154" name="Oval 10"/>
          <p:cNvSpPr>
            <a:spLocks noChangeArrowheads="1"/>
          </p:cNvSpPr>
          <p:nvPr/>
        </p:nvSpPr>
        <p:spPr bwMode="auto">
          <a:xfrm>
            <a:off x="6172200" y="4876800"/>
            <a:ext cx="304800" cy="304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2155" name="Oval 11"/>
          <p:cNvSpPr>
            <a:spLocks noChangeArrowheads="1"/>
          </p:cNvSpPr>
          <p:nvPr/>
        </p:nvSpPr>
        <p:spPr bwMode="auto">
          <a:xfrm>
            <a:off x="5715000" y="4876800"/>
            <a:ext cx="304800" cy="304800"/>
          </a:xfrm>
          <a:prstGeom prst="ellipse">
            <a:avLst/>
          </a:prstGeom>
          <a:solidFill>
            <a:srgbClr val="DDDDDD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2156" name="Oval 12"/>
          <p:cNvSpPr>
            <a:spLocks noChangeArrowheads="1"/>
          </p:cNvSpPr>
          <p:nvPr/>
        </p:nvSpPr>
        <p:spPr bwMode="auto">
          <a:xfrm>
            <a:off x="6629400" y="4876800"/>
            <a:ext cx="304800" cy="304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2157" name="Oval 13"/>
          <p:cNvSpPr>
            <a:spLocks noChangeArrowheads="1"/>
          </p:cNvSpPr>
          <p:nvPr/>
        </p:nvSpPr>
        <p:spPr bwMode="auto">
          <a:xfrm>
            <a:off x="7924800" y="4876800"/>
            <a:ext cx="304800" cy="304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2158" name="Oval 14"/>
          <p:cNvSpPr>
            <a:spLocks noChangeArrowheads="1"/>
          </p:cNvSpPr>
          <p:nvPr/>
        </p:nvSpPr>
        <p:spPr bwMode="auto">
          <a:xfrm>
            <a:off x="1981200" y="5029200"/>
            <a:ext cx="76200" cy="762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2159" name="Oval 15"/>
          <p:cNvSpPr>
            <a:spLocks noChangeArrowheads="1"/>
          </p:cNvSpPr>
          <p:nvPr/>
        </p:nvSpPr>
        <p:spPr bwMode="auto">
          <a:xfrm>
            <a:off x="2209800" y="5029200"/>
            <a:ext cx="76200" cy="762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2160" name="Oval 16"/>
          <p:cNvSpPr>
            <a:spLocks noChangeArrowheads="1"/>
          </p:cNvSpPr>
          <p:nvPr/>
        </p:nvSpPr>
        <p:spPr bwMode="auto">
          <a:xfrm>
            <a:off x="2438400" y="5029200"/>
            <a:ext cx="76200" cy="762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2161" name="Oval 17"/>
          <p:cNvSpPr>
            <a:spLocks noChangeArrowheads="1"/>
          </p:cNvSpPr>
          <p:nvPr/>
        </p:nvSpPr>
        <p:spPr bwMode="auto">
          <a:xfrm>
            <a:off x="4572000" y="5029200"/>
            <a:ext cx="76200" cy="762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2162" name="Oval 18"/>
          <p:cNvSpPr>
            <a:spLocks noChangeArrowheads="1"/>
          </p:cNvSpPr>
          <p:nvPr/>
        </p:nvSpPr>
        <p:spPr bwMode="auto">
          <a:xfrm>
            <a:off x="4800600" y="5029200"/>
            <a:ext cx="76200" cy="762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2163" name="Oval 19"/>
          <p:cNvSpPr>
            <a:spLocks noChangeArrowheads="1"/>
          </p:cNvSpPr>
          <p:nvPr/>
        </p:nvSpPr>
        <p:spPr bwMode="auto">
          <a:xfrm>
            <a:off x="5029200" y="5029200"/>
            <a:ext cx="76200" cy="762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2164" name="Oval 20"/>
          <p:cNvSpPr>
            <a:spLocks noChangeArrowheads="1"/>
          </p:cNvSpPr>
          <p:nvPr/>
        </p:nvSpPr>
        <p:spPr bwMode="auto">
          <a:xfrm>
            <a:off x="7162800" y="5029200"/>
            <a:ext cx="76200" cy="762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2165" name="Oval 21"/>
          <p:cNvSpPr>
            <a:spLocks noChangeArrowheads="1"/>
          </p:cNvSpPr>
          <p:nvPr/>
        </p:nvSpPr>
        <p:spPr bwMode="auto">
          <a:xfrm>
            <a:off x="7391400" y="5029200"/>
            <a:ext cx="76200" cy="762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2166" name="Oval 22"/>
          <p:cNvSpPr>
            <a:spLocks noChangeArrowheads="1"/>
          </p:cNvSpPr>
          <p:nvPr/>
        </p:nvSpPr>
        <p:spPr bwMode="auto">
          <a:xfrm>
            <a:off x="7620000" y="5029200"/>
            <a:ext cx="76200" cy="762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2167" name="Text Box 23"/>
          <p:cNvSpPr txBox="1">
            <a:spLocks noChangeArrowheads="1"/>
          </p:cNvSpPr>
          <p:nvPr/>
        </p:nvSpPr>
        <p:spPr bwMode="auto">
          <a:xfrm>
            <a:off x="914400" y="5502275"/>
            <a:ext cx="381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1</a:t>
            </a:r>
          </a:p>
        </p:txBody>
      </p:sp>
      <p:sp>
        <p:nvSpPr>
          <p:cNvPr id="262168" name="Text Box 24"/>
          <p:cNvSpPr txBox="1">
            <a:spLocks noChangeArrowheads="1"/>
          </p:cNvSpPr>
          <p:nvPr/>
        </p:nvSpPr>
        <p:spPr bwMode="auto">
          <a:xfrm>
            <a:off x="1371600" y="5502275"/>
            <a:ext cx="381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2</a:t>
            </a:r>
          </a:p>
        </p:txBody>
      </p:sp>
      <p:sp>
        <p:nvSpPr>
          <p:cNvPr id="262169" name="Text Box 25"/>
          <p:cNvSpPr txBox="1">
            <a:spLocks noChangeArrowheads="1"/>
          </p:cNvSpPr>
          <p:nvPr/>
        </p:nvSpPr>
        <p:spPr bwMode="auto">
          <a:xfrm>
            <a:off x="3124200" y="5426075"/>
            <a:ext cx="9144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800">
                <a:solidFill>
                  <a:srgbClr val="008000"/>
                </a:solidFill>
                <a:sym typeface="Symbol" pitchFamily="18" charset="2"/>
              </a:rPr>
              <a:t>d</a:t>
            </a:r>
            <a:r>
              <a:rPr lang="en-US" sz="2800">
                <a:sym typeface="Symbol" pitchFamily="18" charset="2"/>
              </a:rPr>
              <a:t>[</a:t>
            </a:r>
            <a:r>
              <a:rPr lang="en-US" sz="3200" i="1">
                <a:solidFill>
                  <a:srgbClr val="0000CC"/>
                </a:solidFill>
                <a:sym typeface="Symbol" pitchFamily="18" charset="2"/>
              </a:rPr>
              <a:t>v</a:t>
            </a:r>
            <a:r>
              <a:rPr lang="en-US" sz="2800">
                <a:sym typeface="Symbol" pitchFamily="18" charset="2"/>
              </a:rPr>
              <a:t>]</a:t>
            </a:r>
          </a:p>
        </p:txBody>
      </p:sp>
      <p:sp>
        <p:nvSpPr>
          <p:cNvPr id="262170" name="Text Box 26"/>
          <p:cNvSpPr txBox="1">
            <a:spLocks noChangeArrowheads="1"/>
          </p:cNvSpPr>
          <p:nvPr/>
        </p:nvSpPr>
        <p:spPr bwMode="auto">
          <a:xfrm>
            <a:off x="6096000" y="5440367"/>
            <a:ext cx="76200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800">
                <a:solidFill>
                  <a:srgbClr val="008000"/>
                </a:solidFill>
                <a:sym typeface="Symbol" pitchFamily="18" charset="2"/>
              </a:rPr>
              <a:t>f</a:t>
            </a:r>
            <a:r>
              <a:rPr lang="en-US" sz="2800">
                <a:sym typeface="Symbol" pitchFamily="18" charset="2"/>
              </a:rPr>
              <a:t>[</a:t>
            </a:r>
            <a:r>
              <a:rPr lang="en-US" sz="3200" i="1">
                <a:solidFill>
                  <a:srgbClr val="0000CC"/>
                </a:solidFill>
                <a:sym typeface="Symbol" pitchFamily="18" charset="2"/>
              </a:rPr>
              <a:t>v</a:t>
            </a:r>
            <a:r>
              <a:rPr lang="en-US" sz="2800">
                <a:sym typeface="Symbol" pitchFamily="18" charset="2"/>
              </a:rPr>
              <a:t>]</a:t>
            </a:r>
          </a:p>
        </p:txBody>
      </p:sp>
      <p:sp>
        <p:nvSpPr>
          <p:cNvPr id="262172" name="Text Box 28"/>
          <p:cNvSpPr txBox="1">
            <a:spLocks noChangeArrowheads="1"/>
          </p:cNvSpPr>
          <p:nvPr/>
        </p:nvSpPr>
        <p:spPr bwMode="auto">
          <a:xfrm>
            <a:off x="7696200" y="5500689"/>
            <a:ext cx="762000" cy="954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20000"/>
              </a:spcBef>
              <a:buClr>
                <a:schemeClr val="tx1"/>
              </a:buClr>
            </a:pPr>
            <a:r>
              <a:rPr lang="en-US" sz="2800">
                <a:sym typeface="Symbol" pitchFamily="18" charset="2"/>
              </a:rPr>
              <a:t>2|</a:t>
            </a:r>
            <a:r>
              <a:rPr lang="en-US" sz="2800">
                <a:solidFill>
                  <a:schemeClr val="accent2"/>
                </a:solidFill>
                <a:sym typeface="Symbol" pitchFamily="18" charset="2"/>
              </a:rPr>
              <a:t>V</a:t>
            </a:r>
            <a:r>
              <a:rPr lang="en-US" sz="2800">
                <a:sym typeface="Symbol" pitchFamily="18" charset="2"/>
              </a:rPr>
              <a:t>|</a:t>
            </a:r>
          </a:p>
        </p:txBody>
      </p:sp>
      <p:sp>
        <p:nvSpPr>
          <p:cNvPr id="262176" name="Line 32"/>
          <p:cNvSpPr>
            <a:spLocks noChangeShapeType="1"/>
          </p:cNvSpPr>
          <p:nvPr/>
        </p:nvSpPr>
        <p:spPr bwMode="auto">
          <a:xfrm flipV="1">
            <a:off x="1524000" y="5257800"/>
            <a:ext cx="0" cy="3048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62177" name="Line 33"/>
          <p:cNvSpPr>
            <a:spLocks noChangeShapeType="1"/>
          </p:cNvSpPr>
          <p:nvPr/>
        </p:nvSpPr>
        <p:spPr bwMode="auto">
          <a:xfrm flipV="1">
            <a:off x="1066800" y="5257800"/>
            <a:ext cx="0" cy="3048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62178" name="Line 34"/>
          <p:cNvSpPr>
            <a:spLocks noChangeShapeType="1"/>
          </p:cNvSpPr>
          <p:nvPr/>
        </p:nvSpPr>
        <p:spPr bwMode="auto">
          <a:xfrm flipV="1">
            <a:off x="3505200" y="5257800"/>
            <a:ext cx="0" cy="3048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62179" name="Line 35"/>
          <p:cNvSpPr>
            <a:spLocks noChangeShapeType="1"/>
          </p:cNvSpPr>
          <p:nvPr/>
        </p:nvSpPr>
        <p:spPr bwMode="auto">
          <a:xfrm flipV="1">
            <a:off x="6324600" y="5257800"/>
            <a:ext cx="0" cy="3048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62180" name="Line 36"/>
          <p:cNvSpPr>
            <a:spLocks noChangeShapeType="1"/>
          </p:cNvSpPr>
          <p:nvPr/>
        </p:nvSpPr>
        <p:spPr bwMode="auto">
          <a:xfrm flipV="1">
            <a:off x="8077200" y="5257800"/>
            <a:ext cx="0" cy="3048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62181" name="Rectangle 37"/>
          <p:cNvSpPr>
            <a:spLocks noChangeArrowheads="1"/>
          </p:cNvSpPr>
          <p:nvPr/>
        </p:nvSpPr>
        <p:spPr bwMode="auto">
          <a:xfrm>
            <a:off x="381001" y="4191000"/>
            <a:ext cx="8464550" cy="1981200"/>
          </a:xfrm>
          <a:prstGeom prst="rect">
            <a:avLst/>
          </a:prstGeom>
          <a:noFill/>
          <a:ln w="9525">
            <a:solidFill>
              <a:schemeClr val="accent2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2182" name="Text Box 38"/>
          <p:cNvSpPr txBox="1">
            <a:spLocks noChangeArrowheads="1"/>
          </p:cNvSpPr>
          <p:nvPr/>
        </p:nvSpPr>
        <p:spPr bwMode="auto">
          <a:xfrm>
            <a:off x="2133600" y="4724400"/>
            <a:ext cx="51816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en-US"/>
          </a:p>
        </p:txBody>
      </p:sp>
      <p:sp>
        <p:nvSpPr>
          <p:cNvPr id="262183" name="Text Box 39"/>
          <p:cNvSpPr txBox="1">
            <a:spLocks noChangeArrowheads="1"/>
          </p:cNvSpPr>
          <p:nvPr/>
        </p:nvSpPr>
        <p:spPr bwMode="auto">
          <a:xfrm>
            <a:off x="392113" y="4205288"/>
            <a:ext cx="8458200" cy="519112"/>
          </a:xfrm>
          <a:prstGeom prst="rect">
            <a:avLst/>
          </a:prstGeom>
          <a:solidFill>
            <a:srgbClr val="CCCCFF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20000"/>
              </a:spcBef>
              <a:buClr>
                <a:schemeClr val="tx1"/>
              </a:buClr>
            </a:pPr>
            <a:r>
              <a:rPr lang="en-US" sz="2800" dirty="0">
                <a:sym typeface="Symbol" pitchFamily="18" charset="2"/>
              </a:rPr>
              <a:t>Time axis for the color of a vertex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19633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CS 473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Lecture 14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381000" y="6324610"/>
            <a:ext cx="2133600" cy="365125"/>
          </a:xfrm>
        </p:spPr>
        <p:txBody>
          <a:bodyPr/>
          <a:lstStyle/>
          <a:p>
            <a:fld id="{30F6042F-9A1F-4B8E-9D91-262546DB197C}" type="slidenum">
              <a:rPr lang="en-US"/>
              <a:pPr/>
              <a:t>79</a:t>
            </a:fld>
            <a:endParaRPr lang="en-US"/>
          </a:p>
        </p:txBody>
      </p:sp>
      <p:sp>
        <p:nvSpPr>
          <p:cNvPr id="263170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381000"/>
            <a:ext cx="7772400" cy="762000"/>
          </a:xfrm>
        </p:spPr>
        <p:txBody>
          <a:bodyPr/>
          <a:lstStyle/>
          <a:p>
            <a:r>
              <a:rPr lang="en-US">
                <a:solidFill>
                  <a:schemeClr val="accent2"/>
                </a:solidFill>
              </a:rPr>
              <a:t>Depth-First Search</a:t>
            </a:r>
          </a:p>
        </p:txBody>
      </p:sp>
      <p:sp>
        <p:nvSpPr>
          <p:cNvPr id="263173" name="Text Box 5"/>
          <p:cNvSpPr txBox="1">
            <a:spLocks noGrp="1" noChangeArrowheads="1"/>
          </p:cNvSpPr>
          <p:nvPr>
            <p:ph type="body" idx="1"/>
          </p:nvPr>
        </p:nvSpPr>
        <p:spPr>
          <a:xfrm>
            <a:off x="76200" y="1524000"/>
            <a:ext cx="4267200" cy="3810000"/>
          </a:xfrm>
          <a:noFill/>
          <a:ln>
            <a:solidFill>
              <a:schemeClr val="accent2"/>
            </a:solidFill>
            <a:miter lim="800000"/>
            <a:headEnd/>
            <a:tailEnd/>
          </a:ln>
        </p:spPr>
        <p:txBody>
          <a:bodyPr>
            <a:normAutofit lnSpcReduction="10000"/>
          </a:bodyPr>
          <a:lstStyle>
            <a:lvl1pPr>
              <a:tabLst>
                <a:tab pos="342900" algn="l"/>
                <a:tab pos="685800" algn="l"/>
              </a:tabLst>
            </a:lvl1pPr>
            <a:lvl2pPr>
              <a:tabLst>
                <a:tab pos="342900" algn="l"/>
                <a:tab pos="685800" algn="l"/>
              </a:tabLst>
            </a:lvl2pPr>
            <a:lvl3pPr>
              <a:tabLst>
                <a:tab pos="342900" algn="l"/>
                <a:tab pos="685800" algn="l"/>
              </a:tabLst>
            </a:lvl3pPr>
            <a:lvl4pPr>
              <a:tabLst>
                <a:tab pos="342900" algn="l"/>
                <a:tab pos="685800" algn="l"/>
              </a:tabLst>
            </a:lvl4pPr>
            <a:lvl5pPr>
              <a:tabLst>
                <a:tab pos="342900" algn="l"/>
                <a:tab pos="685800" algn="l"/>
              </a:tabLst>
            </a:lvl5pPr>
            <a:lvl6pPr>
              <a:tabLst>
                <a:tab pos="342900" algn="l"/>
                <a:tab pos="685800" algn="l"/>
              </a:tabLst>
            </a:lvl6pPr>
            <a:lvl7pPr>
              <a:tabLst>
                <a:tab pos="342900" algn="l"/>
                <a:tab pos="685800" algn="l"/>
              </a:tabLst>
            </a:lvl7pPr>
            <a:lvl8pPr>
              <a:tabLst>
                <a:tab pos="342900" algn="l"/>
                <a:tab pos="685800" algn="l"/>
              </a:tabLst>
            </a:lvl8pPr>
            <a:lvl9pPr>
              <a:tabLst>
                <a:tab pos="342900" algn="l"/>
                <a:tab pos="685800" algn="l"/>
              </a:tabLst>
            </a:lvl9pPr>
          </a:lstStyle>
          <a:p>
            <a:pPr>
              <a:spcBef>
                <a:spcPct val="50000"/>
              </a:spcBef>
              <a:buFontTx/>
              <a:buNone/>
            </a:pPr>
            <a:r>
              <a:rPr lang="en-US" sz="2800" b="1" dirty="0">
                <a:solidFill>
                  <a:schemeClr val="accent2"/>
                </a:solidFill>
              </a:rPr>
              <a:t>DFS</a:t>
            </a:r>
            <a:r>
              <a:rPr lang="en-US" sz="2800" dirty="0"/>
              <a:t>(</a:t>
            </a:r>
            <a:r>
              <a:rPr lang="en-US" sz="2800" dirty="0">
                <a:solidFill>
                  <a:srgbClr val="006600"/>
                </a:solidFill>
                <a:sym typeface="Symbol" pitchFamily="18" charset="2"/>
              </a:rPr>
              <a:t>G</a:t>
            </a:r>
            <a:r>
              <a:rPr lang="en-US" sz="2800" dirty="0"/>
              <a:t>)</a:t>
            </a:r>
          </a:p>
          <a:p>
            <a:pPr>
              <a:lnSpc>
                <a:spcPct val="70000"/>
              </a:lnSpc>
              <a:spcBef>
                <a:spcPct val="50000"/>
              </a:spcBef>
              <a:buFontTx/>
              <a:buNone/>
            </a:pPr>
            <a:r>
              <a:rPr lang="en-US" sz="2800" dirty="0"/>
              <a:t>	</a:t>
            </a:r>
            <a:r>
              <a:rPr lang="en-US" sz="2800" b="1" dirty="0">
                <a:sym typeface="Symbol" pitchFamily="18" charset="2"/>
              </a:rPr>
              <a:t>for each</a:t>
            </a:r>
            <a:r>
              <a:rPr lang="en-US" sz="2800" dirty="0">
                <a:sym typeface="Symbol" pitchFamily="18" charset="2"/>
              </a:rPr>
              <a:t> </a:t>
            </a:r>
            <a:r>
              <a:rPr lang="en-US" sz="2800" i="1" dirty="0" err="1">
                <a:solidFill>
                  <a:srgbClr val="0000CC"/>
                </a:solidFill>
                <a:sym typeface="Symbol" pitchFamily="18" charset="2"/>
              </a:rPr>
              <a:t>u</a:t>
            </a:r>
            <a:r>
              <a:rPr lang="en-US" sz="2800" dirty="0" err="1">
                <a:sym typeface="Symbol" pitchFamily="18" charset="2"/>
              </a:rPr>
              <a:t></a:t>
            </a:r>
            <a:r>
              <a:rPr lang="en-US" sz="2800" dirty="0" err="1">
                <a:solidFill>
                  <a:schemeClr val="accent2"/>
                </a:solidFill>
                <a:sym typeface="Symbol" pitchFamily="18" charset="2"/>
              </a:rPr>
              <a:t>V</a:t>
            </a:r>
            <a:r>
              <a:rPr lang="en-US" sz="2800" dirty="0">
                <a:solidFill>
                  <a:schemeClr val="accent2"/>
                </a:solidFill>
                <a:sym typeface="Symbol" pitchFamily="18" charset="2"/>
              </a:rPr>
              <a:t> </a:t>
            </a:r>
            <a:r>
              <a:rPr lang="en-US" sz="2800" b="1" dirty="0">
                <a:sym typeface="Symbol" pitchFamily="18" charset="2"/>
              </a:rPr>
              <a:t>do</a:t>
            </a:r>
          </a:p>
          <a:p>
            <a:pPr>
              <a:lnSpc>
                <a:spcPct val="40000"/>
              </a:lnSpc>
              <a:spcBef>
                <a:spcPct val="50000"/>
              </a:spcBef>
              <a:buFontTx/>
              <a:buNone/>
            </a:pPr>
            <a:r>
              <a:rPr lang="en-US" sz="2800" i="1" dirty="0">
                <a:solidFill>
                  <a:schemeClr val="accent2"/>
                </a:solidFill>
                <a:sym typeface="Symbol" pitchFamily="18" charset="2"/>
              </a:rPr>
              <a:t>		</a:t>
            </a:r>
            <a:r>
              <a:rPr lang="en-US" sz="2800" dirty="0">
                <a:solidFill>
                  <a:srgbClr val="CC0066"/>
                </a:solidFill>
                <a:sym typeface="Symbol" pitchFamily="18" charset="2"/>
              </a:rPr>
              <a:t>color</a:t>
            </a:r>
            <a:r>
              <a:rPr lang="en-US" sz="2800" dirty="0">
                <a:solidFill>
                  <a:schemeClr val="accent2"/>
                </a:solidFill>
                <a:sym typeface="Symbol" pitchFamily="18" charset="2"/>
              </a:rPr>
              <a:t>[</a:t>
            </a:r>
            <a:r>
              <a:rPr lang="en-US" sz="2800" i="1" dirty="0">
                <a:solidFill>
                  <a:srgbClr val="0000CC"/>
                </a:solidFill>
                <a:sym typeface="Symbol" pitchFamily="18" charset="2"/>
              </a:rPr>
              <a:t>u</a:t>
            </a:r>
            <a:r>
              <a:rPr lang="en-US" sz="2800" dirty="0">
                <a:solidFill>
                  <a:schemeClr val="accent2"/>
                </a:solidFill>
                <a:sym typeface="Symbol" pitchFamily="18" charset="2"/>
              </a:rPr>
              <a:t>]</a:t>
            </a:r>
            <a:r>
              <a:rPr lang="en-US" sz="2800" dirty="0">
                <a:sym typeface="Symbol" pitchFamily="18" charset="2"/>
              </a:rPr>
              <a:t> </a:t>
            </a:r>
            <a:r>
              <a:rPr lang="en-US" sz="2800" i="1" dirty="0">
                <a:solidFill>
                  <a:srgbClr val="CC0066"/>
                </a:solidFill>
                <a:sym typeface="Symbol" pitchFamily="18" charset="2"/>
              </a:rPr>
              <a:t>white</a:t>
            </a:r>
            <a:r>
              <a:rPr lang="en-US" sz="2800" dirty="0">
                <a:solidFill>
                  <a:schemeClr val="tx2"/>
                </a:solidFill>
                <a:sym typeface="Symbol" pitchFamily="18" charset="2"/>
              </a:rPr>
              <a:t> </a:t>
            </a:r>
          </a:p>
          <a:p>
            <a:pPr>
              <a:lnSpc>
                <a:spcPct val="40000"/>
              </a:lnSpc>
              <a:spcBef>
                <a:spcPct val="50000"/>
              </a:spcBef>
              <a:buFontTx/>
              <a:buNone/>
            </a:pPr>
            <a:r>
              <a:rPr lang="en-US" sz="2800" dirty="0">
                <a:solidFill>
                  <a:schemeClr val="tx2"/>
                </a:solidFill>
                <a:sym typeface="Symbol" pitchFamily="18" charset="2"/>
              </a:rPr>
              <a:t>		</a:t>
            </a:r>
            <a:r>
              <a:rPr lang="en-US" sz="2800" dirty="0">
                <a:solidFill>
                  <a:srgbClr val="008000"/>
                </a:solidFill>
                <a:sym typeface="Symbol" pitchFamily="18" charset="2"/>
              </a:rPr>
              <a:t></a:t>
            </a:r>
            <a:r>
              <a:rPr lang="en-US" sz="2800" dirty="0">
                <a:solidFill>
                  <a:schemeClr val="tx2"/>
                </a:solidFill>
                <a:sym typeface="Symbol" pitchFamily="18" charset="2"/>
              </a:rPr>
              <a:t>[</a:t>
            </a:r>
            <a:r>
              <a:rPr lang="en-US" sz="2800" i="1" dirty="0">
                <a:solidFill>
                  <a:srgbClr val="0000CC"/>
                </a:solidFill>
                <a:sym typeface="Symbol" pitchFamily="18" charset="2"/>
              </a:rPr>
              <a:t>u</a:t>
            </a:r>
            <a:r>
              <a:rPr lang="en-US" sz="2800" dirty="0">
                <a:solidFill>
                  <a:schemeClr val="tx2"/>
                </a:solidFill>
                <a:sym typeface="Symbol" pitchFamily="18" charset="2"/>
              </a:rPr>
              <a:t>] </a:t>
            </a:r>
            <a:r>
              <a:rPr lang="en-US" sz="2800" dirty="0">
                <a:sym typeface="Symbol" pitchFamily="18" charset="2"/>
              </a:rPr>
              <a:t> </a:t>
            </a:r>
            <a:r>
              <a:rPr lang="en-US" sz="2000" dirty="0">
                <a:sym typeface="Symbol" pitchFamily="18" charset="2"/>
              </a:rPr>
              <a:t>NIL</a:t>
            </a:r>
          </a:p>
          <a:p>
            <a:pPr>
              <a:lnSpc>
                <a:spcPct val="70000"/>
              </a:lnSpc>
              <a:spcBef>
                <a:spcPct val="50000"/>
              </a:spcBef>
              <a:buFontTx/>
              <a:buNone/>
            </a:pPr>
            <a:r>
              <a:rPr lang="en-US" sz="2800" dirty="0"/>
              <a:t>	</a:t>
            </a:r>
            <a:r>
              <a:rPr lang="en-US" sz="2800" i="1" dirty="0"/>
              <a:t>time</a:t>
            </a:r>
            <a:r>
              <a:rPr lang="en-US" sz="2800" dirty="0"/>
              <a:t> </a:t>
            </a:r>
            <a:r>
              <a:rPr lang="en-US" sz="2800" dirty="0">
                <a:sym typeface="Symbol" pitchFamily="18" charset="2"/>
              </a:rPr>
              <a:t> 0</a:t>
            </a:r>
            <a:endParaRPr lang="en-US" sz="2800" dirty="0"/>
          </a:p>
          <a:p>
            <a:pPr>
              <a:lnSpc>
                <a:spcPct val="70000"/>
              </a:lnSpc>
              <a:spcBef>
                <a:spcPct val="50000"/>
              </a:spcBef>
              <a:buFontTx/>
              <a:buNone/>
            </a:pPr>
            <a:r>
              <a:rPr lang="en-US" sz="2800" dirty="0"/>
              <a:t>	</a:t>
            </a:r>
            <a:r>
              <a:rPr lang="en-US" sz="2800" b="1" dirty="0">
                <a:sym typeface="Symbol" pitchFamily="18" charset="2"/>
              </a:rPr>
              <a:t>for each</a:t>
            </a:r>
            <a:r>
              <a:rPr lang="en-US" sz="2800" dirty="0">
                <a:sym typeface="Symbol" pitchFamily="18" charset="2"/>
              </a:rPr>
              <a:t> </a:t>
            </a:r>
            <a:r>
              <a:rPr lang="en-US" sz="2800" i="1" dirty="0" err="1">
                <a:solidFill>
                  <a:srgbClr val="0000CC"/>
                </a:solidFill>
                <a:sym typeface="Symbol" pitchFamily="18" charset="2"/>
              </a:rPr>
              <a:t>u</a:t>
            </a:r>
            <a:r>
              <a:rPr lang="en-US" sz="2800" dirty="0" err="1">
                <a:sym typeface="Symbol" pitchFamily="18" charset="2"/>
              </a:rPr>
              <a:t></a:t>
            </a:r>
            <a:r>
              <a:rPr lang="en-US" sz="2800" dirty="0" err="1">
                <a:solidFill>
                  <a:schemeClr val="accent2"/>
                </a:solidFill>
                <a:sym typeface="Symbol" pitchFamily="18" charset="2"/>
              </a:rPr>
              <a:t>V</a:t>
            </a:r>
            <a:r>
              <a:rPr lang="en-US" sz="2800" dirty="0">
                <a:solidFill>
                  <a:schemeClr val="accent2"/>
                </a:solidFill>
                <a:sym typeface="Symbol" pitchFamily="18" charset="2"/>
              </a:rPr>
              <a:t> </a:t>
            </a:r>
            <a:r>
              <a:rPr lang="en-US" sz="2800" b="1" dirty="0">
                <a:sym typeface="Symbol" pitchFamily="18" charset="2"/>
              </a:rPr>
              <a:t>do</a:t>
            </a:r>
          </a:p>
          <a:p>
            <a:pPr>
              <a:lnSpc>
                <a:spcPct val="50000"/>
              </a:lnSpc>
              <a:spcBef>
                <a:spcPct val="50000"/>
              </a:spcBef>
              <a:buFontTx/>
              <a:buNone/>
            </a:pPr>
            <a:r>
              <a:rPr lang="en-US" sz="2800" b="1" dirty="0"/>
              <a:t>		if </a:t>
            </a:r>
            <a:r>
              <a:rPr lang="en-US" sz="2800" dirty="0">
                <a:solidFill>
                  <a:srgbClr val="CC0066"/>
                </a:solidFill>
                <a:sym typeface="Symbol" pitchFamily="18" charset="2"/>
              </a:rPr>
              <a:t>color</a:t>
            </a:r>
            <a:r>
              <a:rPr lang="en-US" sz="2800" dirty="0">
                <a:solidFill>
                  <a:schemeClr val="accent2"/>
                </a:solidFill>
                <a:sym typeface="Symbol" pitchFamily="18" charset="2"/>
              </a:rPr>
              <a:t>[</a:t>
            </a:r>
            <a:r>
              <a:rPr lang="en-US" sz="2800" i="1" dirty="0">
                <a:solidFill>
                  <a:srgbClr val="0000CC"/>
                </a:solidFill>
                <a:sym typeface="Symbol" pitchFamily="18" charset="2"/>
              </a:rPr>
              <a:t>u</a:t>
            </a:r>
            <a:r>
              <a:rPr lang="en-US" sz="2800" dirty="0">
                <a:solidFill>
                  <a:schemeClr val="accent2"/>
                </a:solidFill>
                <a:sym typeface="Symbol" pitchFamily="18" charset="2"/>
              </a:rPr>
              <a:t>]</a:t>
            </a:r>
            <a:r>
              <a:rPr lang="en-US" sz="2800" i="1" dirty="0">
                <a:solidFill>
                  <a:schemeClr val="accent2"/>
                </a:solidFill>
                <a:sym typeface="Symbol" pitchFamily="18" charset="2"/>
              </a:rPr>
              <a:t> </a:t>
            </a:r>
            <a:r>
              <a:rPr lang="en-US" sz="2800" dirty="0">
                <a:sym typeface="Symbol" pitchFamily="18" charset="2"/>
              </a:rPr>
              <a:t> </a:t>
            </a:r>
            <a:r>
              <a:rPr lang="en-US" sz="2800" i="1" dirty="0">
                <a:solidFill>
                  <a:srgbClr val="CC0066"/>
                </a:solidFill>
                <a:sym typeface="Symbol" pitchFamily="18" charset="2"/>
              </a:rPr>
              <a:t>white</a:t>
            </a:r>
            <a:r>
              <a:rPr lang="en-US" sz="2800" dirty="0">
                <a:solidFill>
                  <a:schemeClr val="tx2"/>
                </a:solidFill>
                <a:sym typeface="Symbol" pitchFamily="18" charset="2"/>
              </a:rPr>
              <a:t> </a:t>
            </a:r>
            <a:r>
              <a:rPr lang="en-US" sz="2800" b="1" dirty="0">
                <a:sym typeface="Symbol" pitchFamily="18" charset="2"/>
              </a:rPr>
              <a:t>then</a:t>
            </a:r>
            <a:r>
              <a:rPr lang="en-US" sz="2800" dirty="0">
                <a:sym typeface="Symbol" pitchFamily="18" charset="2"/>
              </a:rPr>
              <a:t> </a:t>
            </a:r>
          </a:p>
          <a:p>
            <a:pPr>
              <a:lnSpc>
                <a:spcPct val="50000"/>
              </a:lnSpc>
              <a:spcBef>
                <a:spcPct val="50000"/>
              </a:spcBef>
              <a:buFontTx/>
              <a:buNone/>
            </a:pPr>
            <a:r>
              <a:rPr lang="en-US" sz="2800" dirty="0">
                <a:sym typeface="Symbol" pitchFamily="18" charset="2"/>
              </a:rPr>
              <a:t>			 </a:t>
            </a:r>
            <a:r>
              <a:rPr lang="en-US" sz="2800" b="1" dirty="0">
                <a:solidFill>
                  <a:schemeClr val="accent2"/>
                </a:solidFill>
              </a:rPr>
              <a:t>DFS-V</a:t>
            </a:r>
            <a:r>
              <a:rPr lang="en-US" sz="2400" b="1" dirty="0">
                <a:solidFill>
                  <a:schemeClr val="accent2"/>
                </a:solidFill>
              </a:rPr>
              <a:t>ISIT</a:t>
            </a:r>
            <a:r>
              <a:rPr lang="en-US" sz="2800" b="1" dirty="0">
                <a:solidFill>
                  <a:schemeClr val="accent2"/>
                </a:solidFill>
              </a:rPr>
              <a:t>(</a:t>
            </a:r>
            <a:r>
              <a:rPr lang="en-US" sz="2800" dirty="0">
                <a:solidFill>
                  <a:srgbClr val="006600"/>
                </a:solidFill>
                <a:sym typeface="Symbol" pitchFamily="18" charset="2"/>
              </a:rPr>
              <a:t>G</a:t>
            </a:r>
            <a:r>
              <a:rPr lang="en-US" sz="2800" b="1" dirty="0">
                <a:solidFill>
                  <a:schemeClr val="accent2"/>
                </a:solidFill>
              </a:rPr>
              <a:t>, </a:t>
            </a:r>
            <a:r>
              <a:rPr lang="en-US" sz="2800" i="1" dirty="0">
                <a:solidFill>
                  <a:srgbClr val="0000CC"/>
                </a:solidFill>
                <a:sym typeface="Symbol" pitchFamily="18" charset="2"/>
              </a:rPr>
              <a:t>u</a:t>
            </a:r>
            <a:r>
              <a:rPr lang="en-US" sz="2800" b="1" dirty="0">
                <a:solidFill>
                  <a:schemeClr val="accent2"/>
                </a:solidFill>
              </a:rPr>
              <a:t>)</a:t>
            </a:r>
          </a:p>
        </p:txBody>
      </p:sp>
      <p:sp>
        <p:nvSpPr>
          <p:cNvPr id="263175" name="Text Box 7"/>
          <p:cNvSpPr txBox="1">
            <a:spLocks noChangeArrowheads="1"/>
          </p:cNvSpPr>
          <p:nvPr/>
        </p:nvSpPr>
        <p:spPr bwMode="auto">
          <a:xfrm>
            <a:off x="4495800" y="1524000"/>
            <a:ext cx="4495800" cy="4419600"/>
          </a:xfrm>
          <a:prstGeom prst="rect">
            <a:avLst/>
          </a:prstGeom>
          <a:noFill/>
          <a:ln w="9525">
            <a:solidFill>
              <a:schemeClr val="accent2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tabLst>
                <a:tab pos="342900" algn="l"/>
                <a:tab pos="685800" algn="l"/>
              </a:tabLst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tabLst>
                <a:tab pos="342900" algn="l"/>
                <a:tab pos="685800" algn="l"/>
              </a:tabLst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tabLst>
                <a:tab pos="342900" algn="l"/>
                <a:tab pos="685800" algn="l"/>
              </a:tabLst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tabLst>
                <a:tab pos="342900" algn="l"/>
                <a:tab pos="685800" algn="l"/>
              </a:tabLst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tabLst>
                <a:tab pos="342900" algn="l"/>
                <a:tab pos="685800" algn="l"/>
              </a:tabLst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342900" algn="l"/>
                <a:tab pos="685800" algn="l"/>
              </a:tabLs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342900" algn="l"/>
                <a:tab pos="685800" algn="l"/>
              </a:tabLs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342900" algn="l"/>
                <a:tab pos="685800" algn="l"/>
              </a:tabLs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342900" algn="l"/>
                <a:tab pos="685800" algn="l"/>
              </a:tabLs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2800" b="1" dirty="0">
                <a:solidFill>
                  <a:schemeClr val="accent2"/>
                </a:solidFill>
              </a:rPr>
              <a:t>DFS-V</a:t>
            </a:r>
            <a:r>
              <a:rPr lang="en-US" b="1" dirty="0">
                <a:solidFill>
                  <a:schemeClr val="accent2"/>
                </a:solidFill>
              </a:rPr>
              <a:t>ISIT</a:t>
            </a:r>
            <a:r>
              <a:rPr lang="en-US" sz="2800" b="1" dirty="0">
                <a:solidFill>
                  <a:schemeClr val="accent2"/>
                </a:solidFill>
              </a:rPr>
              <a:t>(</a:t>
            </a:r>
            <a:r>
              <a:rPr lang="en-US" sz="2800" dirty="0">
                <a:solidFill>
                  <a:srgbClr val="006600"/>
                </a:solidFill>
                <a:sym typeface="Symbol" pitchFamily="18" charset="2"/>
              </a:rPr>
              <a:t>G</a:t>
            </a:r>
            <a:r>
              <a:rPr lang="en-US" sz="2800" b="1" dirty="0">
                <a:solidFill>
                  <a:schemeClr val="accent2"/>
                </a:solidFill>
              </a:rPr>
              <a:t>, </a:t>
            </a:r>
            <a:r>
              <a:rPr lang="en-US" sz="2800" i="1" dirty="0">
                <a:solidFill>
                  <a:srgbClr val="0000CC"/>
                </a:solidFill>
                <a:sym typeface="Symbol" pitchFamily="18" charset="2"/>
              </a:rPr>
              <a:t>u</a:t>
            </a:r>
            <a:r>
              <a:rPr lang="en-US" sz="2800" b="1" dirty="0">
                <a:solidFill>
                  <a:schemeClr val="accent2"/>
                </a:solidFill>
              </a:rPr>
              <a:t>)</a:t>
            </a:r>
            <a:endParaRPr lang="en-US" sz="2800" dirty="0"/>
          </a:p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CC0066"/>
                </a:solidFill>
                <a:sym typeface="Symbol" pitchFamily="18" charset="2"/>
              </a:rPr>
              <a:t>color</a:t>
            </a:r>
            <a:r>
              <a:rPr lang="en-US" sz="2800" dirty="0">
                <a:solidFill>
                  <a:schemeClr val="accent2"/>
                </a:solidFill>
                <a:sym typeface="Symbol" pitchFamily="18" charset="2"/>
              </a:rPr>
              <a:t>[</a:t>
            </a:r>
            <a:r>
              <a:rPr lang="en-US" sz="2800" i="1" dirty="0">
                <a:solidFill>
                  <a:srgbClr val="0000CC"/>
                </a:solidFill>
                <a:sym typeface="Symbol" pitchFamily="18" charset="2"/>
              </a:rPr>
              <a:t>u</a:t>
            </a:r>
            <a:r>
              <a:rPr lang="en-US" sz="2800" dirty="0">
                <a:solidFill>
                  <a:schemeClr val="accent2"/>
                </a:solidFill>
                <a:sym typeface="Symbol" pitchFamily="18" charset="2"/>
              </a:rPr>
              <a:t>]</a:t>
            </a:r>
            <a:r>
              <a:rPr lang="en-US" sz="2800" dirty="0">
                <a:sym typeface="Symbol" pitchFamily="18" charset="2"/>
              </a:rPr>
              <a:t> </a:t>
            </a:r>
            <a:r>
              <a:rPr lang="en-US" sz="2800" i="1" dirty="0">
                <a:solidFill>
                  <a:srgbClr val="CC0066"/>
                </a:solidFill>
                <a:sym typeface="Symbol" pitchFamily="18" charset="2"/>
              </a:rPr>
              <a:t>gray</a:t>
            </a:r>
            <a:r>
              <a:rPr lang="en-US" sz="2800" dirty="0">
                <a:solidFill>
                  <a:schemeClr val="tx2"/>
                </a:solidFill>
                <a:sym typeface="Symbol" pitchFamily="18" charset="2"/>
              </a:rPr>
              <a:t> </a:t>
            </a:r>
          </a:p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sz="2800" dirty="0">
                <a:solidFill>
                  <a:schemeClr val="tx2"/>
                </a:solidFill>
                <a:sym typeface="Symbol" pitchFamily="18" charset="2"/>
              </a:rPr>
              <a:t>	</a:t>
            </a:r>
            <a:r>
              <a:rPr lang="en-US" sz="2800" dirty="0">
                <a:solidFill>
                  <a:srgbClr val="008000"/>
                </a:solidFill>
                <a:sym typeface="Symbol" pitchFamily="18" charset="2"/>
              </a:rPr>
              <a:t>d</a:t>
            </a:r>
            <a:r>
              <a:rPr lang="en-US" sz="2800" dirty="0">
                <a:solidFill>
                  <a:schemeClr val="accent2"/>
                </a:solidFill>
                <a:sym typeface="Symbol" pitchFamily="18" charset="2"/>
              </a:rPr>
              <a:t>[</a:t>
            </a:r>
            <a:r>
              <a:rPr lang="en-US" sz="2800" i="1" dirty="0">
                <a:solidFill>
                  <a:srgbClr val="0000CC"/>
                </a:solidFill>
                <a:sym typeface="Symbol" pitchFamily="18" charset="2"/>
              </a:rPr>
              <a:t>u</a:t>
            </a:r>
            <a:r>
              <a:rPr lang="en-US" sz="2800" dirty="0">
                <a:solidFill>
                  <a:schemeClr val="accent2"/>
                </a:solidFill>
                <a:sym typeface="Symbol" pitchFamily="18" charset="2"/>
              </a:rPr>
              <a:t>]</a:t>
            </a:r>
            <a:r>
              <a:rPr lang="en-US" sz="2800" dirty="0">
                <a:sym typeface="Symbol" pitchFamily="18" charset="2"/>
              </a:rPr>
              <a:t> </a:t>
            </a:r>
            <a:r>
              <a:rPr lang="en-US" sz="2800" i="1" dirty="0"/>
              <a:t>time</a:t>
            </a:r>
            <a:r>
              <a:rPr lang="en-US" sz="2800" dirty="0"/>
              <a:t> </a:t>
            </a:r>
            <a:r>
              <a:rPr lang="en-US" sz="2800" dirty="0">
                <a:sym typeface="Symbol" pitchFamily="18" charset="2"/>
              </a:rPr>
              <a:t> </a:t>
            </a:r>
            <a:r>
              <a:rPr lang="en-US" sz="2800" i="1" dirty="0"/>
              <a:t>time</a:t>
            </a:r>
            <a:r>
              <a:rPr lang="en-US" sz="2800" dirty="0"/>
              <a:t> </a:t>
            </a:r>
            <a:r>
              <a:rPr lang="en-US" sz="2800" dirty="0">
                <a:sym typeface="Symbol" pitchFamily="18" charset="2"/>
              </a:rPr>
              <a:t>1</a:t>
            </a:r>
            <a:endParaRPr lang="en-US" sz="2800" dirty="0"/>
          </a:p>
          <a:p>
            <a:pPr>
              <a:lnSpc>
                <a:spcPct val="70000"/>
              </a:lnSpc>
              <a:spcBef>
                <a:spcPct val="50000"/>
              </a:spcBef>
            </a:pPr>
            <a:r>
              <a:rPr lang="en-US" sz="2800" dirty="0"/>
              <a:t>	</a:t>
            </a:r>
            <a:r>
              <a:rPr lang="en-US" sz="2800" b="1" dirty="0">
                <a:sym typeface="Symbol" pitchFamily="18" charset="2"/>
              </a:rPr>
              <a:t>for each</a:t>
            </a:r>
            <a:r>
              <a:rPr lang="en-US" sz="2800" dirty="0">
                <a:sym typeface="Symbol" pitchFamily="18" charset="2"/>
              </a:rPr>
              <a:t> </a:t>
            </a:r>
            <a:r>
              <a:rPr lang="en-US" sz="2800" i="1" dirty="0">
                <a:solidFill>
                  <a:srgbClr val="0000CC"/>
                </a:solidFill>
                <a:sym typeface="Symbol" pitchFamily="18" charset="2"/>
              </a:rPr>
              <a:t>v</a:t>
            </a:r>
            <a:r>
              <a:rPr lang="en-US" sz="2800" dirty="0">
                <a:sym typeface="Symbol" pitchFamily="18" charset="2"/>
              </a:rPr>
              <a:t> </a:t>
            </a:r>
            <a:r>
              <a:rPr lang="en-US" sz="2800" dirty="0" err="1">
                <a:solidFill>
                  <a:srgbClr val="CC0066"/>
                </a:solidFill>
                <a:sym typeface="Symbol" pitchFamily="18" charset="2"/>
              </a:rPr>
              <a:t>Adj</a:t>
            </a:r>
            <a:r>
              <a:rPr lang="en-US" sz="2800" dirty="0">
                <a:solidFill>
                  <a:schemeClr val="accent2"/>
                </a:solidFill>
                <a:sym typeface="Symbol" pitchFamily="18" charset="2"/>
              </a:rPr>
              <a:t>[</a:t>
            </a:r>
            <a:r>
              <a:rPr lang="en-US" sz="2800" i="1" dirty="0">
                <a:solidFill>
                  <a:srgbClr val="0000CC"/>
                </a:solidFill>
                <a:sym typeface="Symbol" pitchFamily="18" charset="2"/>
              </a:rPr>
              <a:t>u</a:t>
            </a:r>
            <a:r>
              <a:rPr lang="en-US" sz="2800" dirty="0">
                <a:solidFill>
                  <a:schemeClr val="accent2"/>
                </a:solidFill>
                <a:sym typeface="Symbol" pitchFamily="18" charset="2"/>
              </a:rPr>
              <a:t>] </a:t>
            </a:r>
            <a:r>
              <a:rPr lang="en-US" sz="2800" b="1" dirty="0">
                <a:sym typeface="Symbol" pitchFamily="18" charset="2"/>
              </a:rPr>
              <a:t>do</a:t>
            </a:r>
          </a:p>
          <a:p>
            <a:pPr>
              <a:lnSpc>
                <a:spcPct val="40000"/>
              </a:lnSpc>
              <a:spcBef>
                <a:spcPct val="50000"/>
              </a:spcBef>
            </a:pPr>
            <a:r>
              <a:rPr lang="en-US" sz="2800" i="1" dirty="0">
                <a:solidFill>
                  <a:schemeClr val="accent2"/>
                </a:solidFill>
                <a:sym typeface="Symbol" pitchFamily="18" charset="2"/>
              </a:rPr>
              <a:t>		 </a:t>
            </a:r>
            <a:r>
              <a:rPr lang="en-US" sz="2800" b="1" dirty="0"/>
              <a:t>if </a:t>
            </a:r>
            <a:r>
              <a:rPr lang="en-US" sz="2800" dirty="0">
                <a:solidFill>
                  <a:srgbClr val="CC0066"/>
                </a:solidFill>
                <a:sym typeface="Symbol" pitchFamily="18" charset="2"/>
              </a:rPr>
              <a:t>color</a:t>
            </a:r>
            <a:r>
              <a:rPr lang="en-US" sz="2800" dirty="0">
                <a:solidFill>
                  <a:schemeClr val="accent2"/>
                </a:solidFill>
                <a:sym typeface="Symbol" pitchFamily="18" charset="2"/>
              </a:rPr>
              <a:t>[</a:t>
            </a:r>
            <a:r>
              <a:rPr lang="en-US" sz="2800" i="1" dirty="0">
                <a:solidFill>
                  <a:srgbClr val="0000CC"/>
                </a:solidFill>
                <a:sym typeface="Symbol" pitchFamily="18" charset="2"/>
              </a:rPr>
              <a:t>v</a:t>
            </a:r>
            <a:r>
              <a:rPr lang="en-US" sz="2800" dirty="0">
                <a:solidFill>
                  <a:schemeClr val="accent2"/>
                </a:solidFill>
                <a:sym typeface="Symbol" pitchFamily="18" charset="2"/>
              </a:rPr>
              <a:t>]</a:t>
            </a:r>
            <a:r>
              <a:rPr lang="en-US" sz="2800" i="1" dirty="0">
                <a:solidFill>
                  <a:schemeClr val="accent2"/>
                </a:solidFill>
                <a:sym typeface="Symbol" pitchFamily="18" charset="2"/>
              </a:rPr>
              <a:t> </a:t>
            </a:r>
            <a:r>
              <a:rPr lang="en-US" sz="2800" dirty="0">
                <a:sym typeface="Symbol" pitchFamily="18" charset="2"/>
              </a:rPr>
              <a:t> </a:t>
            </a:r>
            <a:r>
              <a:rPr lang="en-US" sz="2800" i="1" dirty="0">
                <a:solidFill>
                  <a:srgbClr val="CC0066"/>
                </a:solidFill>
                <a:sym typeface="Symbol" pitchFamily="18" charset="2"/>
              </a:rPr>
              <a:t>white</a:t>
            </a:r>
            <a:r>
              <a:rPr lang="en-US" sz="2800" dirty="0">
                <a:solidFill>
                  <a:schemeClr val="tx2"/>
                </a:solidFill>
                <a:sym typeface="Symbol" pitchFamily="18" charset="2"/>
              </a:rPr>
              <a:t> </a:t>
            </a:r>
            <a:r>
              <a:rPr lang="en-US" sz="2800" b="1" dirty="0">
                <a:sym typeface="Symbol" pitchFamily="18" charset="2"/>
              </a:rPr>
              <a:t>then</a:t>
            </a:r>
            <a:r>
              <a:rPr lang="en-US" sz="2800" dirty="0">
                <a:sym typeface="Symbol" pitchFamily="18" charset="2"/>
              </a:rPr>
              <a:t> </a:t>
            </a:r>
            <a:endParaRPr lang="en-US" sz="2800" dirty="0">
              <a:solidFill>
                <a:schemeClr val="tx2"/>
              </a:solidFill>
              <a:sym typeface="Symbol" pitchFamily="18" charset="2"/>
            </a:endParaRPr>
          </a:p>
          <a:p>
            <a:pPr>
              <a:lnSpc>
                <a:spcPct val="40000"/>
              </a:lnSpc>
              <a:spcBef>
                <a:spcPct val="50000"/>
              </a:spcBef>
            </a:pPr>
            <a:r>
              <a:rPr lang="en-US" sz="2800" dirty="0">
                <a:solidFill>
                  <a:schemeClr val="tx2"/>
                </a:solidFill>
                <a:sym typeface="Symbol" pitchFamily="18" charset="2"/>
              </a:rPr>
              <a:t>		     </a:t>
            </a:r>
            <a:r>
              <a:rPr lang="en-US" sz="2800" dirty="0">
                <a:solidFill>
                  <a:srgbClr val="008000"/>
                </a:solidFill>
                <a:sym typeface="Symbol" pitchFamily="18" charset="2"/>
              </a:rPr>
              <a:t></a:t>
            </a:r>
            <a:r>
              <a:rPr lang="en-US" sz="2800" dirty="0">
                <a:solidFill>
                  <a:schemeClr val="tx2"/>
                </a:solidFill>
                <a:sym typeface="Symbol" pitchFamily="18" charset="2"/>
              </a:rPr>
              <a:t>[</a:t>
            </a:r>
            <a:r>
              <a:rPr lang="en-US" sz="2800" i="1" dirty="0">
                <a:solidFill>
                  <a:srgbClr val="0000CC"/>
                </a:solidFill>
                <a:sym typeface="Symbol" pitchFamily="18" charset="2"/>
              </a:rPr>
              <a:t>v</a:t>
            </a:r>
            <a:r>
              <a:rPr lang="en-US" sz="2800" dirty="0">
                <a:solidFill>
                  <a:schemeClr val="tx2"/>
                </a:solidFill>
                <a:sym typeface="Symbol" pitchFamily="18" charset="2"/>
              </a:rPr>
              <a:t>] </a:t>
            </a:r>
            <a:r>
              <a:rPr lang="en-US" sz="2800" dirty="0">
                <a:sym typeface="Symbol" pitchFamily="18" charset="2"/>
              </a:rPr>
              <a:t> </a:t>
            </a:r>
            <a:r>
              <a:rPr lang="en-US" sz="2800" i="1" dirty="0">
                <a:solidFill>
                  <a:srgbClr val="0000CC"/>
                </a:solidFill>
                <a:sym typeface="Symbol" pitchFamily="18" charset="2"/>
              </a:rPr>
              <a:t>u</a:t>
            </a:r>
            <a:endParaRPr lang="en-US" sz="2000" dirty="0">
              <a:sym typeface="Symbol" pitchFamily="18" charset="2"/>
            </a:endParaRPr>
          </a:p>
          <a:p>
            <a:pPr>
              <a:lnSpc>
                <a:spcPct val="40000"/>
              </a:lnSpc>
              <a:spcBef>
                <a:spcPct val="50000"/>
              </a:spcBef>
            </a:pPr>
            <a:r>
              <a:rPr lang="en-US" sz="2800" dirty="0"/>
              <a:t>   		     </a:t>
            </a:r>
            <a:r>
              <a:rPr lang="en-US" sz="2800" b="1" dirty="0">
                <a:solidFill>
                  <a:schemeClr val="accent2"/>
                </a:solidFill>
              </a:rPr>
              <a:t>DFS-V</a:t>
            </a:r>
            <a:r>
              <a:rPr lang="en-US" b="1" dirty="0">
                <a:solidFill>
                  <a:schemeClr val="accent2"/>
                </a:solidFill>
              </a:rPr>
              <a:t>ISIT</a:t>
            </a:r>
            <a:r>
              <a:rPr lang="en-US" sz="2800" b="1" dirty="0">
                <a:solidFill>
                  <a:schemeClr val="accent2"/>
                </a:solidFill>
              </a:rPr>
              <a:t>(</a:t>
            </a:r>
            <a:r>
              <a:rPr lang="en-US" sz="2800" dirty="0">
                <a:solidFill>
                  <a:srgbClr val="006600"/>
                </a:solidFill>
                <a:sym typeface="Symbol" pitchFamily="18" charset="2"/>
              </a:rPr>
              <a:t>G</a:t>
            </a:r>
            <a:r>
              <a:rPr lang="en-US" sz="2800" b="1" dirty="0">
                <a:solidFill>
                  <a:schemeClr val="accent2"/>
                </a:solidFill>
              </a:rPr>
              <a:t>, </a:t>
            </a:r>
            <a:r>
              <a:rPr lang="en-US" sz="2800" i="1" dirty="0">
                <a:solidFill>
                  <a:srgbClr val="0000CC"/>
                </a:solidFill>
                <a:sym typeface="Symbol" pitchFamily="18" charset="2"/>
              </a:rPr>
              <a:t>v</a:t>
            </a:r>
            <a:r>
              <a:rPr lang="en-US" sz="2800" b="1" dirty="0">
                <a:solidFill>
                  <a:schemeClr val="accent2"/>
                </a:solidFill>
              </a:rPr>
              <a:t>)</a:t>
            </a:r>
            <a:r>
              <a:rPr lang="en-US" sz="2800" dirty="0"/>
              <a:t> 	</a:t>
            </a:r>
          </a:p>
          <a:p>
            <a:pPr>
              <a:lnSpc>
                <a:spcPct val="70000"/>
              </a:lnSpc>
              <a:spcBef>
                <a:spcPct val="50000"/>
              </a:spcBef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CC0066"/>
                </a:solidFill>
                <a:sym typeface="Symbol" pitchFamily="18" charset="2"/>
              </a:rPr>
              <a:t>color</a:t>
            </a:r>
            <a:r>
              <a:rPr lang="en-US" sz="2800" dirty="0">
                <a:solidFill>
                  <a:schemeClr val="accent2"/>
                </a:solidFill>
                <a:sym typeface="Symbol" pitchFamily="18" charset="2"/>
              </a:rPr>
              <a:t>[</a:t>
            </a:r>
            <a:r>
              <a:rPr lang="en-US" sz="2800" i="1" dirty="0">
                <a:solidFill>
                  <a:srgbClr val="0000CC"/>
                </a:solidFill>
                <a:sym typeface="Symbol" pitchFamily="18" charset="2"/>
              </a:rPr>
              <a:t>u</a:t>
            </a:r>
            <a:r>
              <a:rPr lang="en-US" sz="2800" dirty="0">
                <a:solidFill>
                  <a:schemeClr val="accent2"/>
                </a:solidFill>
                <a:sym typeface="Symbol" pitchFamily="18" charset="2"/>
              </a:rPr>
              <a:t>]</a:t>
            </a:r>
            <a:r>
              <a:rPr lang="en-US" sz="2800" dirty="0">
                <a:sym typeface="Symbol" pitchFamily="18" charset="2"/>
              </a:rPr>
              <a:t> </a:t>
            </a:r>
            <a:r>
              <a:rPr lang="en-US" sz="2800" i="1" dirty="0">
                <a:solidFill>
                  <a:srgbClr val="CC0066"/>
                </a:solidFill>
                <a:sym typeface="Symbol" pitchFamily="18" charset="2"/>
              </a:rPr>
              <a:t>black</a:t>
            </a:r>
            <a:r>
              <a:rPr lang="en-US" sz="2800" dirty="0">
                <a:solidFill>
                  <a:schemeClr val="tx2"/>
                </a:solidFill>
                <a:sym typeface="Symbol" pitchFamily="18" charset="2"/>
              </a:rPr>
              <a:t> </a:t>
            </a:r>
            <a:endParaRPr lang="en-US" sz="2800" b="1" dirty="0">
              <a:sym typeface="Symbol" pitchFamily="18" charset="2"/>
            </a:endParaRPr>
          </a:p>
          <a:p>
            <a:pPr>
              <a:lnSpc>
                <a:spcPct val="40000"/>
              </a:lnSpc>
              <a:spcBef>
                <a:spcPct val="50000"/>
              </a:spcBef>
            </a:pPr>
            <a:r>
              <a:rPr lang="en-US" sz="2800" b="1" dirty="0"/>
              <a:t>	</a:t>
            </a:r>
            <a:r>
              <a:rPr lang="en-US" sz="2800" dirty="0">
                <a:solidFill>
                  <a:srgbClr val="008000"/>
                </a:solidFill>
                <a:sym typeface="Symbol" pitchFamily="18" charset="2"/>
              </a:rPr>
              <a:t>f</a:t>
            </a:r>
            <a:r>
              <a:rPr lang="en-US" sz="2800" dirty="0">
                <a:solidFill>
                  <a:schemeClr val="accent2"/>
                </a:solidFill>
                <a:sym typeface="Symbol" pitchFamily="18" charset="2"/>
              </a:rPr>
              <a:t>[</a:t>
            </a:r>
            <a:r>
              <a:rPr lang="en-US" sz="2800" i="1" dirty="0">
                <a:solidFill>
                  <a:srgbClr val="0000CC"/>
                </a:solidFill>
                <a:sym typeface="Symbol" pitchFamily="18" charset="2"/>
              </a:rPr>
              <a:t>u</a:t>
            </a:r>
            <a:r>
              <a:rPr lang="en-US" sz="2800" dirty="0">
                <a:solidFill>
                  <a:schemeClr val="accent2"/>
                </a:solidFill>
                <a:sym typeface="Symbol" pitchFamily="18" charset="2"/>
              </a:rPr>
              <a:t>]</a:t>
            </a:r>
            <a:r>
              <a:rPr lang="en-US" sz="2800" dirty="0">
                <a:sym typeface="Symbol" pitchFamily="18" charset="2"/>
              </a:rPr>
              <a:t> </a:t>
            </a:r>
            <a:r>
              <a:rPr lang="en-US" sz="2800" i="1" dirty="0"/>
              <a:t>time</a:t>
            </a:r>
            <a:r>
              <a:rPr lang="en-US" sz="2800" dirty="0"/>
              <a:t> </a:t>
            </a:r>
            <a:r>
              <a:rPr lang="en-US" sz="2800" dirty="0">
                <a:sym typeface="Symbol" pitchFamily="18" charset="2"/>
              </a:rPr>
              <a:t> </a:t>
            </a:r>
            <a:r>
              <a:rPr lang="en-US" sz="2800" i="1" dirty="0"/>
              <a:t>time</a:t>
            </a:r>
            <a:r>
              <a:rPr lang="en-US" sz="2800" dirty="0"/>
              <a:t> </a:t>
            </a:r>
            <a:r>
              <a:rPr lang="en-US" sz="2800" dirty="0">
                <a:sym typeface="Symbol" pitchFamily="18" charset="2"/>
              </a:rPr>
              <a:t>1</a:t>
            </a:r>
            <a:endParaRPr lang="en-US" sz="2800" b="1" dirty="0"/>
          </a:p>
        </p:txBody>
      </p:sp>
    </p:spTree>
    <p:extLst>
      <p:ext uri="{BB962C8B-B14F-4D97-AF65-F5344CB8AC3E}">
        <p14:creationId xmlns="" xmlns:p14="http://schemas.microsoft.com/office/powerpoint/2010/main" val="410635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53762" y="229739"/>
            <a:ext cx="5844268" cy="64286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xmlns="" val="2884743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CS 473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Lecture 14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381000" y="6324610"/>
            <a:ext cx="2133600" cy="365125"/>
          </a:xfrm>
        </p:spPr>
        <p:txBody>
          <a:bodyPr/>
          <a:lstStyle/>
          <a:p>
            <a:fld id="{90DB835A-8436-4D1B-8CC7-FABC9FBED8C3}" type="slidenum">
              <a:rPr lang="en-US"/>
              <a:pPr/>
              <a:t>80</a:t>
            </a:fld>
            <a:endParaRPr lang="en-US"/>
          </a:p>
        </p:txBody>
      </p:sp>
      <p:sp>
        <p:nvSpPr>
          <p:cNvPr id="264194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381000"/>
            <a:ext cx="7772400" cy="762000"/>
          </a:xfrm>
        </p:spPr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Depth-First </a:t>
            </a:r>
            <a:r>
              <a:rPr lang="en-US" dirty="0" smtClean="0">
                <a:solidFill>
                  <a:schemeClr val="accent2"/>
                </a:solidFill>
              </a:rPr>
              <a:t>Search (Self Study)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264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3400" y="1371600"/>
            <a:ext cx="8305800" cy="4724400"/>
          </a:xfrm>
          <a:ln/>
        </p:spPr>
        <p:txBody>
          <a:bodyPr>
            <a:normAutofit lnSpcReduction="10000"/>
          </a:bodyPr>
          <a:lstStyle/>
          <a:p>
            <a:pPr>
              <a:lnSpc>
                <a:spcPct val="90000"/>
              </a:lnSpc>
              <a:buClr>
                <a:schemeClr val="tx1"/>
              </a:buClr>
            </a:pPr>
            <a:r>
              <a:rPr lang="en-US" sz="2800" dirty="0">
                <a:sym typeface="Symbol" pitchFamily="18" charset="2"/>
              </a:rPr>
              <a:t>Running time: (</a:t>
            </a:r>
            <a:r>
              <a:rPr lang="en-US" sz="2800" dirty="0">
                <a:solidFill>
                  <a:schemeClr val="accent2"/>
                </a:solidFill>
                <a:sym typeface="Symbol" pitchFamily="18" charset="2"/>
              </a:rPr>
              <a:t>V</a:t>
            </a:r>
            <a:r>
              <a:rPr lang="en-US" sz="2800" dirty="0">
                <a:solidFill>
                  <a:schemeClr val="tx2"/>
                </a:solidFill>
                <a:sym typeface="Symbol" pitchFamily="18" charset="2"/>
              </a:rPr>
              <a:t></a:t>
            </a:r>
            <a:r>
              <a:rPr lang="en-US" sz="2800" dirty="0">
                <a:solidFill>
                  <a:srgbClr val="CC0066"/>
                </a:solidFill>
                <a:sym typeface="Symbol" pitchFamily="18" charset="2"/>
              </a:rPr>
              <a:t>E</a:t>
            </a:r>
            <a:r>
              <a:rPr lang="en-US" sz="2800" dirty="0">
                <a:sym typeface="Symbol" pitchFamily="18" charset="2"/>
              </a:rPr>
              <a:t>)</a:t>
            </a:r>
          </a:p>
          <a:p>
            <a:pPr>
              <a:lnSpc>
                <a:spcPct val="90000"/>
              </a:lnSpc>
              <a:buClr>
                <a:schemeClr val="tx1"/>
              </a:buClr>
            </a:pPr>
            <a:r>
              <a:rPr lang="en-US" sz="2800" dirty="0">
                <a:sym typeface="Symbol" pitchFamily="18" charset="2"/>
              </a:rPr>
              <a:t>Initialization loop in </a:t>
            </a:r>
            <a:r>
              <a:rPr lang="en-US" sz="2400" b="1" dirty="0">
                <a:solidFill>
                  <a:schemeClr val="accent2"/>
                </a:solidFill>
              </a:rPr>
              <a:t>DFS</a:t>
            </a:r>
            <a:r>
              <a:rPr lang="en-US" sz="2800" dirty="0">
                <a:sym typeface="Symbol" pitchFamily="18" charset="2"/>
              </a:rPr>
              <a:t> : (</a:t>
            </a:r>
            <a:r>
              <a:rPr lang="en-US" sz="2800" dirty="0">
                <a:solidFill>
                  <a:schemeClr val="accent2"/>
                </a:solidFill>
                <a:sym typeface="Symbol" pitchFamily="18" charset="2"/>
              </a:rPr>
              <a:t>V</a:t>
            </a:r>
            <a:r>
              <a:rPr lang="en-US" sz="2800" dirty="0">
                <a:sym typeface="Symbol" pitchFamily="18" charset="2"/>
              </a:rPr>
              <a:t>)</a:t>
            </a:r>
          </a:p>
          <a:p>
            <a:pPr>
              <a:lnSpc>
                <a:spcPct val="90000"/>
              </a:lnSpc>
              <a:buClr>
                <a:schemeClr val="tx1"/>
              </a:buClr>
            </a:pPr>
            <a:r>
              <a:rPr lang="en-US" sz="2800" dirty="0">
                <a:sym typeface="Symbol" pitchFamily="18" charset="2"/>
              </a:rPr>
              <a:t>Main loop in </a:t>
            </a:r>
            <a:r>
              <a:rPr lang="en-US" sz="2400" b="1" dirty="0">
                <a:solidFill>
                  <a:schemeClr val="accent2"/>
                </a:solidFill>
              </a:rPr>
              <a:t>DFS</a:t>
            </a:r>
            <a:r>
              <a:rPr lang="en-US" sz="2800" dirty="0">
                <a:sym typeface="Symbol" pitchFamily="18" charset="2"/>
              </a:rPr>
              <a:t>: (</a:t>
            </a:r>
            <a:r>
              <a:rPr lang="en-US" sz="2800" dirty="0">
                <a:solidFill>
                  <a:schemeClr val="accent2"/>
                </a:solidFill>
                <a:sym typeface="Symbol" pitchFamily="18" charset="2"/>
              </a:rPr>
              <a:t>V</a:t>
            </a:r>
            <a:r>
              <a:rPr lang="en-US" sz="2800" dirty="0">
                <a:sym typeface="Symbol" pitchFamily="18" charset="2"/>
              </a:rPr>
              <a:t>) exclusive of time to execute calls to </a:t>
            </a:r>
            <a:r>
              <a:rPr lang="en-US" sz="2400" b="1" dirty="0">
                <a:solidFill>
                  <a:schemeClr val="accent2"/>
                </a:solidFill>
              </a:rPr>
              <a:t>DFS-V</a:t>
            </a:r>
            <a:r>
              <a:rPr lang="en-US" sz="2000" b="1" dirty="0">
                <a:solidFill>
                  <a:schemeClr val="accent2"/>
                </a:solidFill>
              </a:rPr>
              <a:t>ISIT </a:t>
            </a:r>
            <a:endParaRPr lang="en-US" sz="2800" dirty="0">
              <a:sym typeface="Symbol" pitchFamily="18" charset="2"/>
            </a:endParaRPr>
          </a:p>
          <a:p>
            <a:pPr>
              <a:lnSpc>
                <a:spcPct val="90000"/>
              </a:lnSpc>
              <a:buClr>
                <a:schemeClr val="tx1"/>
              </a:buClr>
            </a:pPr>
            <a:r>
              <a:rPr lang="en-US" sz="2400" b="1" dirty="0">
                <a:solidFill>
                  <a:schemeClr val="accent2"/>
                </a:solidFill>
              </a:rPr>
              <a:t>DFS-V</a:t>
            </a:r>
            <a:r>
              <a:rPr lang="en-US" sz="2000" b="1" dirty="0">
                <a:solidFill>
                  <a:schemeClr val="accent2"/>
                </a:solidFill>
              </a:rPr>
              <a:t>ISIT </a:t>
            </a:r>
            <a:r>
              <a:rPr lang="en-US" sz="2800" dirty="0">
                <a:sym typeface="Symbol" pitchFamily="18" charset="2"/>
              </a:rPr>
              <a:t>is called exactly once for each </a:t>
            </a:r>
            <a:r>
              <a:rPr lang="en-US" sz="2800" i="1" dirty="0" err="1">
                <a:solidFill>
                  <a:srgbClr val="0000CC"/>
                </a:solidFill>
                <a:sym typeface="Symbol" pitchFamily="18" charset="2"/>
              </a:rPr>
              <a:t>v</a:t>
            </a:r>
            <a:r>
              <a:rPr lang="en-US" sz="2800" dirty="0" err="1">
                <a:sym typeface="Symbol" pitchFamily="18" charset="2"/>
              </a:rPr>
              <a:t></a:t>
            </a:r>
            <a:r>
              <a:rPr lang="en-US" sz="2800" dirty="0" err="1">
                <a:solidFill>
                  <a:schemeClr val="accent2"/>
                </a:solidFill>
                <a:sym typeface="Symbol" pitchFamily="18" charset="2"/>
              </a:rPr>
              <a:t>V</a:t>
            </a:r>
            <a:r>
              <a:rPr lang="en-US" sz="2800" dirty="0">
                <a:solidFill>
                  <a:schemeClr val="accent2"/>
                </a:solidFill>
                <a:sym typeface="Symbol" pitchFamily="18" charset="2"/>
              </a:rPr>
              <a:t> </a:t>
            </a:r>
            <a:r>
              <a:rPr lang="en-US" sz="2800" dirty="0">
                <a:solidFill>
                  <a:schemeClr val="tx2"/>
                </a:solidFill>
                <a:sym typeface="Symbol" pitchFamily="18" charset="2"/>
              </a:rPr>
              <a:t>since</a:t>
            </a:r>
          </a:p>
          <a:p>
            <a:pPr lvl="1">
              <a:lnSpc>
                <a:spcPct val="90000"/>
              </a:lnSpc>
              <a:buClr>
                <a:schemeClr val="tx1"/>
              </a:buClr>
            </a:pPr>
            <a:r>
              <a:rPr lang="en-US" sz="2400" b="1" dirty="0">
                <a:solidFill>
                  <a:schemeClr val="accent2"/>
                </a:solidFill>
              </a:rPr>
              <a:t>DFS-V</a:t>
            </a:r>
            <a:r>
              <a:rPr lang="en-US" sz="2000" b="1" dirty="0">
                <a:solidFill>
                  <a:schemeClr val="accent2"/>
                </a:solidFill>
              </a:rPr>
              <a:t>ISIT </a:t>
            </a:r>
            <a:r>
              <a:rPr lang="en-US" sz="2400" dirty="0">
                <a:solidFill>
                  <a:schemeClr val="tx2"/>
                </a:solidFill>
                <a:sym typeface="Symbol" pitchFamily="18" charset="2"/>
              </a:rPr>
              <a:t>is invoked only on white vertices and</a:t>
            </a:r>
          </a:p>
          <a:p>
            <a:pPr lvl="1">
              <a:lnSpc>
                <a:spcPct val="90000"/>
              </a:lnSpc>
              <a:buClr>
                <a:schemeClr val="tx1"/>
              </a:buClr>
            </a:pPr>
            <a:r>
              <a:rPr lang="en-US" sz="2400" b="1" dirty="0">
                <a:solidFill>
                  <a:schemeClr val="accent2"/>
                </a:solidFill>
              </a:rPr>
              <a:t>DFS-V</a:t>
            </a:r>
            <a:r>
              <a:rPr lang="en-US" sz="2000" b="1" dirty="0">
                <a:solidFill>
                  <a:schemeClr val="accent2"/>
                </a:solidFill>
              </a:rPr>
              <a:t>ISIT</a:t>
            </a:r>
            <a:r>
              <a:rPr lang="en-US" sz="2400" b="1" dirty="0">
                <a:solidFill>
                  <a:schemeClr val="accent2"/>
                </a:solidFill>
              </a:rPr>
              <a:t>(</a:t>
            </a:r>
            <a:r>
              <a:rPr lang="en-US" sz="2400" dirty="0">
                <a:solidFill>
                  <a:srgbClr val="006600"/>
                </a:solidFill>
                <a:sym typeface="Symbol" pitchFamily="18" charset="2"/>
              </a:rPr>
              <a:t>G</a:t>
            </a:r>
            <a:r>
              <a:rPr lang="en-US" sz="2400" b="1" dirty="0">
                <a:solidFill>
                  <a:schemeClr val="accent2"/>
                </a:solidFill>
              </a:rPr>
              <a:t>, </a:t>
            </a:r>
            <a:r>
              <a:rPr lang="en-US" sz="2400" i="1" dirty="0">
                <a:solidFill>
                  <a:srgbClr val="0000CC"/>
                </a:solidFill>
                <a:sym typeface="Symbol" pitchFamily="18" charset="2"/>
              </a:rPr>
              <a:t>u</a:t>
            </a:r>
            <a:r>
              <a:rPr lang="en-US" sz="2400" b="1" dirty="0">
                <a:solidFill>
                  <a:schemeClr val="accent2"/>
                </a:solidFill>
              </a:rPr>
              <a:t>)</a:t>
            </a:r>
            <a:r>
              <a:rPr lang="en-US" sz="2400" dirty="0">
                <a:solidFill>
                  <a:schemeClr val="tx2"/>
                </a:solidFill>
                <a:sym typeface="Symbol" pitchFamily="18" charset="2"/>
              </a:rPr>
              <a:t> immediately colors u as gray</a:t>
            </a:r>
          </a:p>
          <a:p>
            <a:pPr>
              <a:lnSpc>
                <a:spcPct val="90000"/>
              </a:lnSpc>
              <a:buClr>
                <a:schemeClr val="tx1"/>
              </a:buClr>
            </a:pPr>
            <a:r>
              <a:rPr lang="en-US" sz="2800" dirty="0">
                <a:solidFill>
                  <a:schemeClr val="tx2"/>
                </a:solidFill>
                <a:sym typeface="Symbol" pitchFamily="18" charset="2"/>
              </a:rPr>
              <a:t>For loop of </a:t>
            </a:r>
            <a:r>
              <a:rPr lang="en-US" sz="2400" b="1" dirty="0">
                <a:solidFill>
                  <a:schemeClr val="accent2"/>
                </a:solidFill>
              </a:rPr>
              <a:t>DFS-V</a:t>
            </a:r>
            <a:r>
              <a:rPr lang="en-US" sz="2000" b="1" dirty="0">
                <a:solidFill>
                  <a:schemeClr val="accent2"/>
                </a:solidFill>
              </a:rPr>
              <a:t>ISIT</a:t>
            </a:r>
            <a:r>
              <a:rPr lang="en-US" sz="2400" b="1" dirty="0">
                <a:solidFill>
                  <a:schemeClr val="accent2"/>
                </a:solidFill>
              </a:rPr>
              <a:t>(</a:t>
            </a:r>
            <a:r>
              <a:rPr lang="en-US" sz="2400" dirty="0">
                <a:solidFill>
                  <a:srgbClr val="006600"/>
                </a:solidFill>
                <a:sym typeface="Symbol" pitchFamily="18" charset="2"/>
              </a:rPr>
              <a:t>G</a:t>
            </a:r>
            <a:r>
              <a:rPr lang="en-US" sz="2400" b="1" dirty="0">
                <a:solidFill>
                  <a:schemeClr val="accent2"/>
                </a:solidFill>
              </a:rPr>
              <a:t>, </a:t>
            </a:r>
            <a:r>
              <a:rPr lang="en-US" sz="2400" i="1" dirty="0">
                <a:solidFill>
                  <a:srgbClr val="0000CC"/>
                </a:solidFill>
                <a:sym typeface="Symbol" pitchFamily="18" charset="2"/>
              </a:rPr>
              <a:t>u</a:t>
            </a:r>
            <a:r>
              <a:rPr lang="en-US" sz="2400" b="1" dirty="0">
                <a:solidFill>
                  <a:schemeClr val="accent2"/>
                </a:solidFill>
              </a:rPr>
              <a:t>)</a:t>
            </a:r>
            <a:r>
              <a:rPr lang="en-US" sz="2800" dirty="0">
                <a:solidFill>
                  <a:schemeClr val="tx2"/>
                </a:solidFill>
                <a:sym typeface="Symbol" pitchFamily="18" charset="2"/>
              </a:rPr>
              <a:t> is executed |</a:t>
            </a:r>
            <a:r>
              <a:rPr lang="en-US" sz="2400" dirty="0" err="1">
                <a:solidFill>
                  <a:srgbClr val="CC0066"/>
                </a:solidFill>
                <a:sym typeface="Symbol" pitchFamily="18" charset="2"/>
              </a:rPr>
              <a:t>Adj</a:t>
            </a:r>
            <a:r>
              <a:rPr lang="en-US" sz="2400" dirty="0">
                <a:solidFill>
                  <a:schemeClr val="accent2"/>
                </a:solidFill>
                <a:sym typeface="Symbol" pitchFamily="18" charset="2"/>
              </a:rPr>
              <a:t>[</a:t>
            </a:r>
            <a:r>
              <a:rPr lang="en-US" sz="2400" i="1" dirty="0">
                <a:solidFill>
                  <a:srgbClr val="0000CC"/>
                </a:solidFill>
                <a:sym typeface="Symbol" pitchFamily="18" charset="2"/>
              </a:rPr>
              <a:t>u</a:t>
            </a:r>
            <a:r>
              <a:rPr lang="en-US" sz="2400" dirty="0">
                <a:solidFill>
                  <a:schemeClr val="accent2"/>
                </a:solidFill>
                <a:sym typeface="Symbol" pitchFamily="18" charset="2"/>
              </a:rPr>
              <a:t>]</a:t>
            </a:r>
            <a:r>
              <a:rPr lang="en-US" sz="2800" dirty="0">
                <a:solidFill>
                  <a:schemeClr val="tx2"/>
                </a:solidFill>
                <a:sym typeface="Symbol" pitchFamily="18" charset="2"/>
              </a:rPr>
              <a:t>| time</a:t>
            </a:r>
          </a:p>
          <a:p>
            <a:pPr>
              <a:lnSpc>
                <a:spcPct val="90000"/>
              </a:lnSpc>
              <a:buClr>
                <a:schemeClr val="tx1"/>
              </a:buClr>
            </a:pPr>
            <a:r>
              <a:rPr lang="en-US" sz="2800" dirty="0">
                <a:solidFill>
                  <a:schemeClr val="tx2"/>
                </a:solidFill>
                <a:sym typeface="Symbol" pitchFamily="18" charset="2"/>
              </a:rPr>
              <a:t>Since  |</a:t>
            </a:r>
            <a:r>
              <a:rPr lang="en-US" sz="2400" dirty="0" err="1">
                <a:solidFill>
                  <a:srgbClr val="CC0066"/>
                </a:solidFill>
                <a:sym typeface="Symbol" pitchFamily="18" charset="2"/>
              </a:rPr>
              <a:t>Adj</a:t>
            </a:r>
            <a:r>
              <a:rPr lang="en-US" sz="2400" dirty="0">
                <a:solidFill>
                  <a:schemeClr val="accent2"/>
                </a:solidFill>
                <a:sym typeface="Symbol" pitchFamily="18" charset="2"/>
              </a:rPr>
              <a:t>[</a:t>
            </a:r>
            <a:r>
              <a:rPr lang="en-US" sz="2400" i="1" dirty="0">
                <a:solidFill>
                  <a:srgbClr val="0000CC"/>
                </a:solidFill>
                <a:sym typeface="Symbol" pitchFamily="18" charset="2"/>
              </a:rPr>
              <a:t>u</a:t>
            </a:r>
            <a:r>
              <a:rPr lang="en-US" sz="2400" dirty="0">
                <a:solidFill>
                  <a:schemeClr val="accent2"/>
                </a:solidFill>
                <a:sym typeface="Symbol" pitchFamily="18" charset="2"/>
              </a:rPr>
              <a:t>]</a:t>
            </a:r>
            <a:r>
              <a:rPr lang="en-US" sz="2800" dirty="0">
                <a:solidFill>
                  <a:schemeClr val="tx2"/>
                </a:solidFill>
                <a:sym typeface="Symbol" pitchFamily="18" charset="2"/>
              </a:rPr>
              <a:t>| </a:t>
            </a:r>
            <a:r>
              <a:rPr lang="en-US" sz="2400" dirty="0">
                <a:sym typeface="Symbol" pitchFamily="18" charset="2"/>
              </a:rPr>
              <a:t> </a:t>
            </a:r>
            <a:r>
              <a:rPr lang="en-US" sz="2800" dirty="0">
                <a:solidFill>
                  <a:srgbClr val="CC0066"/>
                </a:solidFill>
                <a:sym typeface="Symbol" pitchFamily="18" charset="2"/>
              </a:rPr>
              <a:t>E</a:t>
            </a:r>
            <a:r>
              <a:rPr lang="en-US" sz="2400" dirty="0">
                <a:sym typeface="Symbol" pitchFamily="18" charset="2"/>
              </a:rPr>
              <a:t>, total cost of executing loop of </a:t>
            </a:r>
          </a:p>
          <a:p>
            <a:pPr>
              <a:lnSpc>
                <a:spcPct val="90000"/>
              </a:lnSpc>
              <a:buClr>
                <a:schemeClr val="tx1"/>
              </a:buClr>
              <a:buFontTx/>
              <a:buNone/>
            </a:pPr>
            <a:r>
              <a:rPr lang="en-US" sz="2400" b="1" dirty="0">
                <a:solidFill>
                  <a:schemeClr val="accent2"/>
                </a:solidFill>
              </a:rPr>
              <a:t>	DFS-V</a:t>
            </a:r>
            <a:r>
              <a:rPr lang="en-US" sz="2000" b="1" dirty="0">
                <a:solidFill>
                  <a:schemeClr val="accent2"/>
                </a:solidFill>
              </a:rPr>
              <a:t>ISIT </a:t>
            </a:r>
            <a:r>
              <a:rPr lang="en-US" sz="2400" dirty="0">
                <a:sym typeface="Symbol" pitchFamily="18" charset="2"/>
              </a:rPr>
              <a:t>is </a:t>
            </a:r>
            <a:r>
              <a:rPr lang="en-US" sz="2800" dirty="0">
                <a:sym typeface="Symbol" pitchFamily="18" charset="2"/>
              </a:rPr>
              <a:t>(</a:t>
            </a:r>
            <a:r>
              <a:rPr lang="en-US" sz="2800" dirty="0">
                <a:solidFill>
                  <a:srgbClr val="CC0066"/>
                </a:solidFill>
                <a:sym typeface="Symbol" pitchFamily="18" charset="2"/>
              </a:rPr>
              <a:t>E</a:t>
            </a:r>
            <a:r>
              <a:rPr lang="en-US" sz="2800" dirty="0">
                <a:sym typeface="Symbol" pitchFamily="18" charset="2"/>
              </a:rPr>
              <a:t>)</a:t>
            </a:r>
          </a:p>
        </p:txBody>
      </p:sp>
      <p:sp>
        <p:nvSpPr>
          <p:cNvPr id="264196" name="Line 4"/>
          <p:cNvSpPr>
            <a:spLocks noChangeShapeType="1"/>
          </p:cNvSpPr>
          <p:nvPr/>
        </p:nvSpPr>
        <p:spPr bwMode="auto">
          <a:xfrm>
            <a:off x="457200" y="1295400"/>
            <a:ext cx="8305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140765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CS 473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Lecture 14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381000" y="6324610"/>
            <a:ext cx="2133600" cy="365125"/>
          </a:xfrm>
        </p:spPr>
        <p:txBody>
          <a:bodyPr/>
          <a:lstStyle/>
          <a:p>
            <a:fld id="{51488B45-88FA-47EA-9C82-A632C7A38930}" type="slidenum">
              <a:rPr lang="en-US"/>
              <a:pPr/>
              <a:t>81</a:t>
            </a:fld>
            <a:endParaRPr lang="en-US"/>
          </a:p>
        </p:txBody>
      </p:sp>
      <p:sp>
        <p:nvSpPr>
          <p:cNvPr id="265218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381000"/>
            <a:ext cx="7772400" cy="762000"/>
          </a:xfrm>
        </p:spPr>
        <p:txBody>
          <a:bodyPr/>
          <a:lstStyle/>
          <a:p>
            <a:r>
              <a:rPr lang="en-US">
                <a:solidFill>
                  <a:schemeClr val="accent2"/>
                </a:solidFill>
              </a:rPr>
              <a:t>Depth-First Search: </a:t>
            </a:r>
            <a:r>
              <a:rPr lang="en-US">
                <a:solidFill>
                  <a:srgbClr val="CC0066"/>
                </a:solidFill>
              </a:rPr>
              <a:t>Example</a:t>
            </a:r>
          </a:p>
        </p:txBody>
      </p:sp>
      <p:sp>
        <p:nvSpPr>
          <p:cNvPr id="265220" name="Line 4"/>
          <p:cNvSpPr>
            <a:spLocks noChangeShapeType="1"/>
          </p:cNvSpPr>
          <p:nvPr/>
        </p:nvSpPr>
        <p:spPr bwMode="auto">
          <a:xfrm>
            <a:off x="457200" y="1295400"/>
            <a:ext cx="8305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graphicFrame>
        <p:nvGraphicFramePr>
          <p:cNvPr id="265222" name="Object 6"/>
          <p:cNvGraphicFramePr>
            <a:graphicFrameLocks noChangeAspect="1"/>
          </p:cNvGraphicFramePr>
          <p:nvPr/>
        </p:nvGraphicFramePr>
        <p:xfrm>
          <a:off x="762000" y="1385888"/>
          <a:ext cx="6934200" cy="4633912"/>
        </p:xfrm>
        <a:graphic>
          <a:graphicData uri="http://schemas.openxmlformats.org/presentationml/2006/ole">
            <p:oleObj spid="_x0000_s52226" name="VISIO" r:id="rId3" imgW="6129528" imgH="4099560" progId="">
              <p:embed/>
            </p:oleObj>
          </a:graphicData>
        </a:graphic>
      </p:graphicFrame>
    </p:spTree>
    <p:extLst>
      <p:ext uri="{BB962C8B-B14F-4D97-AF65-F5344CB8AC3E}">
        <p14:creationId xmlns="" xmlns:p14="http://schemas.microsoft.com/office/powerpoint/2010/main" val="631314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CS 473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Lecture 14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381000" y="6324610"/>
            <a:ext cx="2133600" cy="365125"/>
          </a:xfrm>
        </p:spPr>
        <p:txBody>
          <a:bodyPr/>
          <a:lstStyle/>
          <a:p>
            <a:fld id="{575576AF-D282-407F-AA99-01536FCD2B4A}" type="slidenum">
              <a:rPr lang="en-US"/>
              <a:pPr/>
              <a:t>82</a:t>
            </a:fld>
            <a:endParaRPr lang="en-US"/>
          </a:p>
        </p:txBody>
      </p:sp>
      <p:sp>
        <p:nvSpPr>
          <p:cNvPr id="266242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381000"/>
            <a:ext cx="7772400" cy="762000"/>
          </a:xfrm>
        </p:spPr>
        <p:txBody>
          <a:bodyPr/>
          <a:lstStyle/>
          <a:p>
            <a:r>
              <a:rPr lang="en-US">
                <a:solidFill>
                  <a:schemeClr val="accent2"/>
                </a:solidFill>
              </a:rPr>
              <a:t>Depth-First Search: </a:t>
            </a:r>
            <a:r>
              <a:rPr lang="en-US">
                <a:solidFill>
                  <a:srgbClr val="CC0066"/>
                </a:solidFill>
              </a:rPr>
              <a:t>Example</a:t>
            </a:r>
          </a:p>
        </p:txBody>
      </p:sp>
      <p:sp>
        <p:nvSpPr>
          <p:cNvPr id="266243" name="Line 3"/>
          <p:cNvSpPr>
            <a:spLocks noChangeShapeType="1"/>
          </p:cNvSpPr>
          <p:nvPr/>
        </p:nvSpPr>
        <p:spPr bwMode="auto">
          <a:xfrm>
            <a:off x="457200" y="1295400"/>
            <a:ext cx="8305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graphicFrame>
        <p:nvGraphicFramePr>
          <p:cNvPr id="266244" name="Object 4"/>
          <p:cNvGraphicFramePr>
            <a:graphicFrameLocks noChangeAspect="1"/>
          </p:cNvGraphicFramePr>
          <p:nvPr/>
        </p:nvGraphicFramePr>
        <p:xfrm>
          <a:off x="762000" y="1385888"/>
          <a:ext cx="6934200" cy="4633912"/>
        </p:xfrm>
        <a:graphic>
          <a:graphicData uri="http://schemas.openxmlformats.org/presentationml/2006/ole">
            <p:oleObj spid="_x0000_s53250" name="VISIO" r:id="rId3" imgW="6129528" imgH="4099560" progId="">
              <p:embed/>
            </p:oleObj>
          </a:graphicData>
        </a:graphic>
      </p:graphicFrame>
    </p:spTree>
    <p:extLst>
      <p:ext uri="{BB962C8B-B14F-4D97-AF65-F5344CB8AC3E}">
        <p14:creationId xmlns="" xmlns:p14="http://schemas.microsoft.com/office/powerpoint/2010/main" val="3152660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CS 473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Lecture 14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381000" y="6324610"/>
            <a:ext cx="2133600" cy="365125"/>
          </a:xfrm>
        </p:spPr>
        <p:txBody>
          <a:bodyPr/>
          <a:lstStyle/>
          <a:p>
            <a:fld id="{17C5C21E-2A85-4D1F-ACE5-12FF6E364D61}" type="slidenum">
              <a:rPr lang="en-US"/>
              <a:pPr/>
              <a:t>83</a:t>
            </a:fld>
            <a:endParaRPr lang="en-US"/>
          </a:p>
        </p:txBody>
      </p:sp>
      <p:sp>
        <p:nvSpPr>
          <p:cNvPr id="271362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381000"/>
            <a:ext cx="7772400" cy="762000"/>
          </a:xfrm>
        </p:spPr>
        <p:txBody>
          <a:bodyPr/>
          <a:lstStyle/>
          <a:p>
            <a:r>
              <a:rPr lang="en-US">
                <a:solidFill>
                  <a:schemeClr val="accent2"/>
                </a:solidFill>
              </a:rPr>
              <a:t>Depth-First Search: </a:t>
            </a:r>
            <a:r>
              <a:rPr lang="en-US">
                <a:solidFill>
                  <a:srgbClr val="CC0066"/>
                </a:solidFill>
              </a:rPr>
              <a:t>Example</a:t>
            </a:r>
          </a:p>
        </p:txBody>
      </p:sp>
      <p:sp>
        <p:nvSpPr>
          <p:cNvPr id="271363" name="Line 3"/>
          <p:cNvSpPr>
            <a:spLocks noChangeShapeType="1"/>
          </p:cNvSpPr>
          <p:nvPr/>
        </p:nvSpPr>
        <p:spPr bwMode="auto">
          <a:xfrm>
            <a:off x="457200" y="1295400"/>
            <a:ext cx="8305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graphicFrame>
        <p:nvGraphicFramePr>
          <p:cNvPr id="271364" name="Object 4"/>
          <p:cNvGraphicFramePr>
            <a:graphicFrameLocks noChangeAspect="1"/>
          </p:cNvGraphicFramePr>
          <p:nvPr/>
        </p:nvGraphicFramePr>
        <p:xfrm>
          <a:off x="762000" y="1385888"/>
          <a:ext cx="6934200" cy="4633912"/>
        </p:xfrm>
        <a:graphic>
          <a:graphicData uri="http://schemas.openxmlformats.org/presentationml/2006/ole">
            <p:oleObj spid="_x0000_s54274" name="VISIO" r:id="rId3" imgW="6129528" imgH="4099560" progId="">
              <p:embed/>
            </p:oleObj>
          </a:graphicData>
        </a:graphic>
      </p:graphicFrame>
    </p:spTree>
    <p:extLst>
      <p:ext uri="{BB962C8B-B14F-4D97-AF65-F5344CB8AC3E}">
        <p14:creationId xmlns="" xmlns:p14="http://schemas.microsoft.com/office/powerpoint/2010/main" val="2579090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CS 473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Lecture 14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381000" y="6324610"/>
            <a:ext cx="2133600" cy="365125"/>
          </a:xfrm>
        </p:spPr>
        <p:txBody>
          <a:bodyPr/>
          <a:lstStyle/>
          <a:p>
            <a:fld id="{E0318941-FCE2-426F-930F-53A3C869EFA3}" type="slidenum">
              <a:rPr lang="en-US"/>
              <a:pPr/>
              <a:t>84</a:t>
            </a:fld>
            <a:endParaRPr lang="en-US"/>
          </a:p>
        </p:txBody>
      </p:sp>
      <p:sp>
        <p:nvSpPr>
          <p:cNvPr id="267266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381000"/>
            <a:ext cx="7772400" cy="762000"/>
          </a:xfrm>
        </p:spPr>
        <p:txBody>
          <a:bodyPr/>
          <a:lstStyle/>
          <a:p>
            <a:r>
              <a:rPr lang="en-US">
                <a:solidFill>
                  <a:schemeClr val="accent2"/>
                </a:solidFill>
              </a:rPr>
              <a:t>Depth-First Search: </a:t>
            </a:r>
            <a:r>
              <a:rPr lang="en-US">
                <a:solidFill>
                  <a:srgbClr val="CC0066"/>
                </a:solidFill>
              </a:rPr>
              <a:t>Example</a:t>
            </a:r>
          </a:p>
        </p:txBody>
      </p:sp>
      <p:sp>
        <p:nvSpPr>
          <p:cNvPr id="267267" name="Line 3"/>
          <p:cNvSpPr>
            <a:spLocks noChangeShapeType="1"/>
          </p:cNvSpPr>
          <p:nvPr/>
        </p:nvSpPr>
        <p:spPr bwMode="auto">
          <a:xfrm>
            <a:off x="457200" y="1295400"/>
            <a:ext cx="8305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graphicFrame>
        <p:nvGraphicFramePr>
          <p:cNvPr id="267268" name="Object 4"/>
          <p:cNvGraphicFramePr>
            <a:graphicFrameLocks noChangeAspect="1"/>
          </p:cNvGraphicFramePr>
          <p:nvPr/>
        </p:nvGraphicFramePr>
        <p:xfrm>
          <a:off x="762000" y="1371601"/>
          <a:ext cx="6934200" cy="4633913"/>
        </p:xfrm>
        <a:graphic>
          <a:graphicData uri="http://schemas.openxmlformats.org/presentationml/2006/ole">
            <p:oleObj spid="_x0000_s55298" name="VISIO" r:id="rId3" imgW="6129528" imgH="4099560" progId="">
              <p:embed/>
            </p:oleObj>
          </a:graphicData>
        </a:graphic>
      </p:graphicFrame>
    </p:spTree>
    <p:extLst>
      <p:ext uri="{BB962C8B-B14F-4D97-AF65-F5344CB8AC3E}">
        <p14:creationId xmlns="" xmlns:p14="http://schemas.microsoft.com/office/powerpoint/2010/main" val="1016993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CS 473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Lecture 14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381000" y="6324610"/>
            <a:ext cx="2133600" cy="365125"/>
          </a:xfrm>
        </p:spPr>
        <p:txBody>
          <a:bodyPr/>
          <a:lstStyle/>
          <a:p>
            <a:fld id="{82404D49-9BB4-4815-95F6-C63B5C532BAE}" type="slidenum">
              <a:rPr lang="en-US"/>
              <a:pPr/>
              <a:t>85</a:t>
            </a:fld>
            <a:endParaRPr lang="en-US"/>
          </a:p>
        </p:txBody>
      </p:sp>
      <p:sp>
        <p:nvSpPr>
          <p:cNvPr id="272386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381000"/>
            <a:ext cx="7772400" cy="762000"/>
          </a:xfrm>
        </p:spPr>
        <p:txBody>
          <a:bodyPr/>
          <a:lstStyle/>
          <a:p>
            <a:r>
              <a:rPr lang="en-US">
                <a:solidFill>
                  <a:schemeClr val="accent2"/>
                </a:solidFill>
              </a:rPr>
              <a:t>Depth-First Search: </a:t>
            </a:r>
            <a:r>
              <a:rPr lang="en-US">
                <a:solidFill>
                  <a:srgbClr val="CC0066"/>
                </a:solidFill>
              </a:rPr>
              <a:t>Example</a:t>
            </a:r>
          </a:p>
        </p:txBody>
      </p:sp>
      <p:sp>
        <p:nvSpPr>
          <p:cNvPr id="272387" name="Line 3"/>
          <p:cNvSpPr>
            <a:spLocks noChangeShapeType="1"/>
          </p:cNvSpPr>
          <p:nvPr/>
        </p:nvSpPr>
        <p:spPr bwMode="auto">
          <a:xfrm>
            <a:off x="457200" y="1295400"/>
            <a:ext cx="8305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graphicFrame>
        <p:nvGraphicFramePr>
          <p:cNvPr id="272388" name="Object 4"/>
          <p:cNvGraphicFramePr>
            <a:graphicFrameLocks noChangeAspect="1"/>
          </p:cNvGraphicFramePr>
          <p:nvPr/>
        </p:nvGraphicFramePr>
        <p:xfrm>
          <a:off x="762000" y="1371601"/>
          <a:ext cx="6934200" cy="4633913"/>
        </p:xfrm>
        <a:graphic>
          <a:graphicData uri="http://schemas.openxmlformats.org/presentationml/2006/ole">
            <p:oleObj spid="_x0000_s56322" name="VISIO" r:id="rId3" imgW="6129528" imgH="4099560" progId="">
              <p:embed/>
            </p:oleObj>
          </a:graphicData>
        </a:graphic>
      </p:graphicFrame>
    </p:spTree>
    <p:extLst>
      <p:ext uri="{BB962C8B-B14F-4D97-AF65-F5344CB8AC3E}">
        <p14:creationId xmlns="" xmlns:p14="http://schemas.microsoft.com/office/powerpoint/2010/main" val="1648946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CS 473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Lecture 14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381000" y="6324610"/>
            <a:ext cx="2133600" cy="365125"/>
          </a:xfrm>
        </p:spPr>
        <p:txBody>
          <a:bodyPr/>
          <a:lstStyle/>
          <a:p>
            <a:fld id="{D8006C8F-FEAF-4C8F-8AA5-775FB525F08A}" type="slidenum">
              <a:rPr lang="en-US"/>
              <a:pPr/>
              <a:t>86</a:t>
            </a:fld>
            <a:endParaRPr lang="en-US"/>
          </a:p>
        </p:txBody>
      </p:sp>
      <p:sp>
        <p:nvSpPr>
          <p:cNvPr id="273410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381000"/>
            <a:ext cx="7772400" cy="762000"/>
          </a:xfrm>
        </p:spPr>
        <p:txBody>
          <a:bodyPr/>
          <a:lstStyle/>
          <a:p>
            <a:r>
              <a:rPr lang="en-US">
                <a:solidFill>
                  <a:schemeClr val="accent2"/>
                </a:solidFill>
              </a:rPr>
              <a:t>Depth-First Search: </a:t>
            </a:r>
            <a:r>
              <a:rPr lang="en-US">
                <a:solidFill>
                  <a:srgbClr val="CC0066"/>
                </a:solidFill>
              </a:rPr>
              <a:t>Example</a:t>
            </a:r>
          </a:p>
        </p:txBody>
      </p:sp>
      <p:sp>
        <p:nvSpPr>
          <p:cNvPr id="273411" name="Line 3"/>
          <p:cNvSpPr>
            <a:spLocks noChangeShapeType="1"/>
          </p:cNvSpPr>
          <p:nvPr/>
        </p:nvSpPr>
        <p:spPr bwMode="auto">
          <a:xfrm>
            <a:off x="457200" y="1295400"/>
            <a:ext cx="8305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graphicFrame>
        <p:nvGraphicFramePr>
          <p:cNvPr id="273412" name="Object 4"/>
          <p:cNvGraphicFramePr>
            <a:graphicFrameLocks noChangeAspect="1"/>
          </p:cNvGraphicFramePr>
          <p:nvPr/>
        </p:nvGraphicFramePr>
        <p:xfrm>
          <a:off x="762000" y="1371601"/>
          <a:ext cx="6934200" cy="4633913"/>
        </p:xfrm>
        <a:graphic>
          <a:graphicData uri="http://schemas.openxmlformats.org/presentationml/2006/ole">
            <p:oleObj spid="_x0000_s57346" name="VISIO" r:id="rId3" imgW="6129528" imgH="4099560" progId="">
              <p:embed/>
            </p:oleObj>
          </a:graphicData>
        </a:graphic>
      </p:graphicFrame>
    </p:spTree>
    <p:extLst>
      <p:ext uri="{BB962C8B-B14F-4D97-AF65-F5344CB8AC3E}">
        <p14:creationId xmlns="" xmlns:p14="http://schemas.microsoft.com/office/powerpoint/2010/main" val="2090698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CS 473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Lecture 14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381000" y="6324610"/>
            <a:ext cx="2133600" cy="365125"/>
          </a:xfrm>
        </p:spPr>
        <p:txBody>
          <a:bodyPr/>
          <a:lstStyle/>
          <a:p>
            <a:fld id="{2C488A6A-C560-4C87-9127-3A29B0144CBE}" type="slidenum">
              <a:rPr lang="en-US"/>
              <a:pPr/>
              <a:t>87</a:t>
            </a:fld>
            <a:endParaRPr lang="en-US"/>
          </a:p>
        </p:txBody>
      </p:sp>
      <p:sp>
        <p:nvSpPr>
          <p:cNvPr id="274434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381000"/>
            <a:ext cx="7772400" cy="762000"/>
          </a:xfrm>
        </p:spPr>
        <p:txBody>
          <a:bodyPr/>
          <a:lstStyle/>
          <a:p>
            <a:r>
              <a:rPr lang="en-US">
                <a:solidFill>
                  <a:schemeClr val="accent2"/>
                </a:solidFill>
              </a:rPr>
              <a:t>Depth-First Search: </a:t>
            </a:r>
            <a:r>
              <a:rPr lang="en-US">
                <a:solidFill>
                  <a:srgbClr val="CC0066"/>
                </a:solidFill>
              </a:rPr>
              <a:t>Example</a:t>
            </a:r>
          </a:p>
        </p:txBody>
      </p:sp>
      <p:sp>
        <p:nvSpPr>
          <p:cNvPr id="274435" name="Line 3"/>
          <p:cNvSpPr>
            <a:spLocks noChangeShapeType="1"/>
          </p:cNvSpPr>
          <p:nvPr/>
        </p:nvSpPr>
        <p:spPr bwMode="auto">
          <a:xfrm>
            <a:off x="457200" y="1295400"/>
            <a:ext cx="8305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graphicFrame>
        <p:nvGraphicFramePr>
          <p:cNvPr id="274436" name="Object 4"/>
          <p:cNvGraphicFramePr>
            <a:graphicFrameLocks noChangeAspect="1"/>
          </p:cNvGraphicFramePr>
          <p:nvPr/>
        </p:nvGraphicFramePr>
        <p:xfrm>
          <a:off x="762000" y="1371601"/>
          <a:ext cx="6934200" cy="4633913"/>
        </p:xfrm>
        <a:graphic>
          <a:graphicData uri="http://schemas.openxmlformats.org/presentationml/2006/ole">
            <p:oleObj spid="_x0000_s58370" name="VISIO" r:id="rId3" imgW="6129528" imgH="4099560" progId="">
              <p:embed/>
            </p:oleObj>
          </a:graphicData>
        </a:graphic>
      </p:graphicFrame>
    </p:spTree>
    <p:extLst>
      <p:ext uri="{BB962C8B-B14F-4D97-AF65-F5344CB8AC3E}">
        <p14:creationId xmlns="" xmlns:p14="http://schemas.microsoft.com/office/powerpoint/2010/main" val="2539613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CS 473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Lecture 14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381000" y="6324610"/>
            <a:ext cx="2133600" cy="365125"/>
          </a:xfrm>
        </p:spPr>
        <p:txBody>
          <a:bodyPr/>
          <a:lstStyle/>
          <a:p>
            <a:fld id="{C7E2BFF0-FC36-49A8-AD92-D63499065F4D}" type="slidenum">
              <a:rPr lang="en-US"/>
              <a:pPr/>
              <a:t>88</a:t>
            </a:fld>
            <a:endParaRPr lang="en-US"/>
          </a:p>
        </p:txBody>
      </p:sp>
      <p:sp>
        <p:nvSpPr>
          <p:cNvPr id="275458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381000"/>
            <a:ext cx="7772400" cy="762000"/>
          </a:xfrm>
        </p:spPr>
        <p:txBody>
          <a:bodyPr/>
          <a:lstStyle/>
          <a:p>
            <a:r>
              <a:rPr lang="en-US">
                <a:solidFill>
                  <a:schemeClr val="accent2"/>
                </a:solidFill>
              </a:rPr>
              <a:t>Depth-First Search: </a:t>
            </a:r>
            <a:r>
              <a:rPr lang="en-US">
                <a:solidFill>
                  <a:srgbClr val="CC0066"/>
                </a:solidFill>
              </a:rPr>
              <a:t>Example</a:t>
            </a:r>
          </a:p>
        </p:txBody>
      </p:sp>
      <p:sp>
        <p:nvSpPr>
          <p:cNvPr id="275459" name="Line 3"/>
          <p:cNvSpPr>
            <a:spLocks noChangeShapeType="1"/>
          </p:cNvSpPr>
          <p:nvPr/>
        </p:nvSpPr>
        <p:spPr bwMode="auto">
          <a:xfrm>
            <a:off x="457200" y="1295400"/>
            <a:ext cx="8305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graphicFrame>
        <p:nvGraphicFramePr>
          <p:cNvPr id="275460" name="Object 4"/>
          <p:cNvGraphicFramePr>
            <a:graphicFrameLocks noChangeAspect="1"/>
          </p:cNvGraphicFramePr>
          <p:nvPr/>
        </p:nvGraphicFramePr>
        <p:xfrm>
          <a:off x="762000" y="1371601"/>
          <a:ext cx="6934200" cy="4633913"/>
        </p:xfrm>
        <a:graphic>
          <a:graphicData uri="http://schemas.openxmlformats.org/presentationml/2006/ole">
            <p:oleObj spid="_x0000_s59394" name="VISIO" r:id="rId3" imgW="6129528" imgH="4099560" progId="">
              <p:embed/>
            </p:oleObj>
          </a:graphicData>
        </a:graphic>
      </p:graphicFrame>
    </p:spTree>
    <p:extLst>
      <p:ext uri="{BB962C8B-B14F-4D97-AF65-F5344CB8AC3E}">
        <p14:creationId xmlns="" xmlns:p14="http://schemas.microsoft.com/office/powerpoint/2010/main" val="1303258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CS 473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Lecture 14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381000" y="6324610"/>
            <a:ext cx="2133600" cy="365125"/>
          </a:xfrm>
        </p:spPr>
        <p:txBody>
          <a:bodyPr/>
          <a:lstStyle/>
          <a:p>
            <a:fld id="{37214D5B-0F08-44D9-8975-ADAE0C0606C2}" type="slidenum">
              <a:rPr lang="en-US"/>
              <a:pPr/>
              <a:t>89</a:t>
            </a:fld>
            <a:endParaRPr lang="en-US"/>
          </a:p>
        </p:txBody>
      </p:sp>
      <p:sp>
        <p:nvSpPr>
          <p:cNvPr id="276482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381000"/>
            <a:ext cx="7772400" cy="762000"/>
          </a:xfrm>
        </p:spPr>
        <p:txBody>
          <a:bodyPr/>
          <a:lstStyle/>
          <a:p>
            <a:r>
              <a:rPr lang="en-US">
                <a:solidFill>
                  <a:schemeClr val="accent2"/>
                </a:solidFill>
              </a:rPr>
              <a:t>Depth-First Search: </a:t>
            </a:r>
            <a:r>
              <a:rPr lang="en-US">
                <a:solidFill>
                  <a:srgbClr val="CC0066"/>
                </a:solidFill>
              </a:rPr>
              <a:t>Example</a:t>
            </a:r>
          </a:p>
        </p:txBody>
      </p:sp>
      <p:sp>
        <p:nvSpPr>
          <p:cNvPr id="276483" name="Line 3"/>
          <p:cNvSpPr>
            <a:spLocks noChangeShapeType="1"/>
          </p:cNvSpPr>
          <p:nvPr/>
        </p:nvSpPr>
        <p:spPr bwMode="auto">
          <a:xfrm>
            <a:off x="457200" y="1295400"/>
            <a:ext cx="8305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graphicFrame>
        <p:nvGraphicFramePr>
          <p:cNvPr id="276484" name="Object 4"/>
          <p:cNvGraphicFramePr>
            <a:graphicFrameLocks noChangeAspect="1"/>
          </p:cNvGraphicFramePr>
          <p:nvPr/>
        </p:nvGraphicFramePr>
        <p:xfrm>
          <a:off x="762000" y="1371601"/>
          <a:ext cx="6934200" cy="4633913"/>
        </p:xfrm>
        <a:graphic>
          <a:graphicData uri="http://schemas.openxmlformats.org/presentationml/2006/ole">
            <p:oleObj spid="_x0000_s60418" name="VISIO" r:id="rId3" imgW="6129528" imgH="4099560" progId="">
              <p:embed/>
            </p:oleObj>
          </a:graphicData>
        </a:graphic>
      </p:graphicFrame>
    </p:spTree>
    <p:extLst>
      <p:ext uri="{BB962C8B-B14F-4D97-AF65-F5344CB8AC3E}">
        <p14:creationId xmlns="" xmlns:p14="http://schemas.microsoft.com/office/powerpoint/2010/main" val="528086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808a7879b5_0_171"/>
          <p:cNvSpPr txBox="1"/>
          <p:nvPr/>
        </p:nvSpPr>
        <p:spPr>
          <a:xfrm>
            <a:off x="395640" y="274680"/>
            <a:ext cx="6120300" cy="8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IN" sz="3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Terminology</a:t>
            </a:r>
            <a:endParaRPr sz="3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5" name="Google Shape;285;g808a7879b5_0_171"/>
          <p:cNvSpPr txBox="1"/>
          <p:nvPr/>
        </p:nvSpPr>
        <p:spPr>
          <a:xfrm>
            <a:off x="277375" y="1600200"/>
            <a:ext cx="8474400" cy="45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746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Calibri"/>
              <a:buChar char="•"/>
            </a:pPr>
            <a:r>
              <a:rPr lang="en-IN" sz="23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End vertices (or endpoints) of an edge</a:t>
            </a:r>
            <a:endParaRPr sz="35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61950" algn="l" rtl="0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Calibri"/>
              <a:buChar char="○"/>
            </a:pPr>
            <a:r>
              <a:rPr lang="en-IN" sz="21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 and V are the endpoints of a</a:t>
            </a:r>
            <a:endParaRPr sz="31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746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Calibri"/>
              <a:buChar char="•"/>
            </a:pPr>
            <a:r>
              <a:rPr lang="en-IN" sz="23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Edges incident on a vertex</a:t>
            </a:r>
            <a:endParaRPr sz="35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61950" algn="l" rtl="0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Calibri"/>
              <a:buChar char="○"/>
            </a:pPr>
            <a:r>
              <a:rPr lang="en-IN" sz="21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a, d, and b are incident on V</a:t>
            </a:r>
            <a:endParaRPr sz="31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746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Calibri"/>
              <a:buChar char="•"/>
            </a:pPr>
            <a:r>
              <a:rPr lang="en-IN" sz="23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Adjacent vertices</a:t>
            </a:r>
            <a:endParaRPr sz="35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61950" algn="l" rtl="0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Calibri"/>
              <a:buChar char="○"/>
            </a:pPr>
            <a:r>
              <a:rPr lang="en-IN" sz="21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 and V are adjacent</a:t>
            </a:r>
            <a:endParaRPr sz="31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746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Calibri"/>
              <a:buChar char="•"/>
            </a:pPr>
            <a:r>
              <a:rPr lang="en-IN" sz="23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Degree of a vertex</a:t>
            </a:r>
            <a:endParaRPr sz="35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61950" algn="l" rtl="0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Calibri"/>
              <a:buChar char="○"/>
            </a:pPr>
            <a:r>
              <a:rPr lang="en-IN" sz="21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X has degree 5 </a:t>
            </a:r>
            <a:endParaRPr sz="31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746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Calibri"/>
              <a:buChar char="•"/>
            </a:pPr>
            <a:r>
              <a:rPr lang="en-IN" sz="23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Parallel edges</a:t>
            </a:r>
            <a:endParaRPr sz="35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61950" algn="l" rtl="0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Calibri"/>
              <a:buChar char="○"/>
            </a:pPr>
            <a:r>
              <a:rPr lang="en-IN" sz="21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 and i are parallel edges</a:t>
            </a:r>
            <a:endParaRPr sz="31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746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Calibri"/>
              <a:buChar char="•"/>
            </a:pPr>
            <a:r>
              <a:rPr lang="en-IN" sz="23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Self-loop</a:t>
            </a:r>
            <a:endParaRPr sz="35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61950" algn="l" rtl="0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Calibri"/>
              <a:buChar char="○"/>
            </a:pPr>
            <a:r>
              <a:rPr lang="en-IN" sz="21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j is a self-loop</a:t>
            </a:r>
            <a:endParaRPr sz="27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6" name="Google Shape;286;g808a7879b5_0_17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51082" y="2519374"/>
            <a:ext cx="4469099" cy="3580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CS 473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Lecture 14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381000" y="6324610"/>
            <a:ext cx="2133600" cy="365125"/>
          </a:xfrm>
        </p:spPr>
        <p:txBody>
          <a:bodyPr/>
          <a:lstStyle/>
          <a:p>
            <a:fld id="{F6CC6617-44E7-46A4-A52E-F3A4B7F581E4}" type="slidenum">
              <a:rPr lang="en-US"/>
              <a:pPr/>
              <a:t>90</a:t>
            </a:fld>
            <a:endParaRPr lang="en-US"/>
          </a:p>
        </p:txBody>
      </p:sp>
      <p:sp>
        <p:nvSpPr>
          <p:cNvPr id="277506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381000"/>
            <a:ext cx="7772400" cy="762000"/>
          </a:xfrm>
        </p:spPr>
        <p:txBody>
          <a:bodyPr/>
          <a:lstStyle/>
          <a:p>
            <a:r>
              <a:rPr lang="en-US">
                <a:solidFill>
                  <a:schemeClr val="accent2"/>
                </a:solidFill>
              </a:rPr>
              <a:t>Depth-First Search: </a:t>
            </a:r>
            <a:r>
              <a:rPr lang="en-US">
                <a:solidFill>
                  <a:srgbClr val="CC0066"/>
                </a:solidFill>
              </a:rPr>
              <a:t>Example</a:t>
            </a:r>
          </a:p>
        </p:txBody>
      </p:sp>
      <p:sp>
        <p:nvSpPr>
          <p:cNvPr id="277507" name="Line 3"/>
          <p:cNvSpPr>
            <a:spLocks noChangeShapeType="1"/>
          </p:cNvSpPr>
          <p:nvPr/>
        </p:nvSpPr>
        <p:spPr bwMode="auto">
          <a:xfrm>
            <a:off x="457200" y="1295400"/>
            <a:ext cx="8305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graphicFrame>
        <p:nvGraphicFramePr>
          <p:cNvPr id="277508" name="Object 4"/>
          <p:cNvGraphicFramePr>
            <a:graphicFrameLocks noChangeAspect="1"/>
          </p:cNvGraphicFramePr>
          <p:nvPr/>
        </p:nvGraphicFramePr>
        <p:xfrm>
          <a:off x="762000" y="1371601"/>
          <a:ext cx="6934200" cy="4633913"/>
        </p:xfrm>
        <a:graphic>
          <a:graphicData uri="http://schemas.openxmlformats.org/presentationml/2006/ole">
            <p:oleObj spid="_x0000_s61442" name="VISIO" r:id="rId3" imgW="6129528" imgH="4099560" progId="">
              <p:embed/>
            </p:oleObj>
          </a:graphicData>
        </a:graphic>
      </p:graphicFrame>
    </p:spTree>
    <p:extLst>
      <p:ext uri="{BB962C8B-B14F-4D97-AF65-F5344CB8AC3E}">
        <p14:creationId xmlns="" xmlns:p14="http://schemas.microsoft.com/office/powerpoint/2010/main" val="2100022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CS 473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Lecture 14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381000" y="6324610"/>
            <a:ext cx="2133600" cy="365125"/>
          </a:xfrm>
        </p:spPr>
        <p:txBody>
          <a:bodyPr/>
          <a:lstStyle/>
          <a:p>
            <a:fld id="{E6EECA6A-967E-400C-BF49-5C8931EAAC1D}" type="slidenum">
              <a:rPr lang="en-US"/>
              <a:pPr/>
              <a:t>91</a:t>
            </a:fld>
            <a:endParaRPr lang="en-US"/>
          </a:p>
        </p:txBody>
      </p:sp>
      <p:sp>
        <p:nvSpPr>
          <p:cNvPr id="278530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381000"/>
            <a:ext cx="7772400" cy="762000"/>
          </a:xfrm>
        </p:spPr>
        <p:txBody>
          <a:bodyPr/>
          <a:lstStyle/>
          <a:p>
            <a:r>
              <a:rPr lang="en-US">
                <a:solidFill>
                  <a:schemeClr val="accent2"/>
                </a:solidFill>
              </a:rPr>
              <a:t>Depth-First Search: </a:t>
            </a:r>
            <a:r>
              <a:rPr lang="en-US">
                <a:solidFill>
                  <a:srgbClr val="CC0066"/>
                </a:solidFill>
              </a:rPr>
              <a:t>Example</a:t>
            </a:r>
          </a:p>
        </p:txBody>
      </p:sp>
      <p:sp>
        <p:nvSpPr>
          <p:cNvPr id="278531" name="Line 3"/>
          <p:cNvSpPr>
            <a:spLocks noChangeShapeType="1"/>
          </p:cNvSpPr>
          <p:nvPr/>
        </p:nvSpPr>
        <p:spPr bwMode="auto">
          <a:xfrm>
            <a:off x="457200" y="1295400"/>
            <a:ext cx="8305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graphicFrame>
        <p:nvGraphicFramePr>
          <p:cNvPr id="278532" name="Object 4"/>
          <p:cNvGraphicFramePr>
            <a:graphicFrameLocks noChangeAspect="1"/>
          </p:cNvGraphicFramePr>
          <p:nvPr/>
        </p:nvGraphicFramePr>
        <p:xfrm>
          <a:off x="762000" y="1371601"/>
          <a:ext cx="6934200" cy="4633913"/>
        </p:xfrm>
        <a:graphic>
          <a:graphicData uri="http://schemas.openxmlformats.org/presentationml/2006/ole">
            <p:oleObj spid="_x0000_s62466" name="VISIO" r:id="rId3" imgW="6129528" imgH="4099560" progId="">
              <p:embed/>
            </p:oleObj>
          </a:graphicData>
        </a:graphic>
      </p:graphicFrame>
    </p:spTree>
    <p:extLst>
      <p:ext uri="{BB962C8B-B14F-4D97-AF65-F5344CB8AC3E}">
        <p14:creationId xmlns="" xmlns:p14="http://schemas.microsoft.com/office/powerpoint/2010/main" val="1757667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CS 473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Lecture 14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381000" y="6324610"/>
            <a:ext cx="2133600" cy="365125"/>
          </a:xfrm>
        </p:spPr>
        <p:txBody>
          <a:bodyPr/>
          <a:lstStyle/>
          <a:p>
            <a:fld id="{0907660B-A7C2-4644-BD6B-795D49F49626}" type="slidenum">
              <a:rPr lang="en-US"/>
              <a:pPr/>
              <a:t>92</a:t>
            </a:fld>
            <a:endParaRPr lang="en-US"/>
          </a:p>
        </p:txBody>
      </p:sp>
      <p:sp>
        <p:nvSpPr>
          <p:cNvPr id="279554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381000"/>
            <a:ext cx="7772400" cy="762000"/>
          </a:xfrm>
        </p:spPr>
        <p:txBody>
          <a:bodyPr/>
          <a:lstStyle/>
          <a:p>
            <a:r>
              <a:rPr lang="en-US">
                <a:solidFill>
                  <a:schemeClr val="accent2"/>
                </a:solidFill>
              </a:rPr>
              <a:t>Depth-First Search: </a:t>
            </a:r>
            <a:r>
              <a:rPr lang="en-US">
                <a:solidFill>
                  <a:srgbClr val="CC0066"/>
                </a:solidFill>
              </a:rPr>
              <a:t>Example</a:t>
            </a:r>
          </a:p>
        </p:txBody>
      </p:sp>
      <p:sp>
        <p:nvSpPr>
          <p:cNvPr id="279555" name="Line 3"/>
          <p:cNvSpPr>
            <a:spLocks noChangeShapeType="1"/>
          </p:cNvSpPr>
          <p:nvPr/>
        </p:nvSpPr>
        <p:spPr bwMode="auto">
          <a:xfrm>
            <a:off x="457200" y="1295400"/>
            <a:ext cx="8305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graphicFrame>
        <p:nvGraphicFramePr>
          <p:cNvPr id="279556" name="Object 4"/>
          <p:cNvGraphicFramePr>
            <a:graphicFrameLocks noChangeAspect="1"/>
          </p:cNvGraphicFramePr>
          <p:nvPr/>
        </p:nvGraphicFramePr>
        <p:xfrm>
          <a:off x="762000" y="1371601"/>
          <a:ext cx="6934200" cy="4633913"/>
        </p:xfrm>
        <a:graphic>
          <a:graphicData uri="http://schemas.openxmlformats.org/presentationml/2006/ole">
            <p:oleObj spid="_x0000_s63490" name="VISIO" r:id="rId3" imgW="6129528" imgH="4099560" progId="">
              <p:embed/>
            </p:oleObj>
          </a:graphicData>
        </a:graphic>
      </p:graphicFrame>
    </p:spTree>
    <p:extLst>
      <p:ext uri="{BB962C8B-B14F-4D97-AF65-F5344CB8AC3E}">
        <p14:creationId xmlns="" xmlns:p14="http://schemas.microsoft.com/office/powerpoint/2010/main" val="2287952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CS 473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Lecture 14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381000" y="6324610"/>
            <a:ext cx="2133600" cy="365125"/>
          </a:xfrm>
        </p:spPr>
        <p:txBody>
          <a:bodyPr/>
          <a:lstStyle/>
          <a:p>
            <a:fld id="{D48A89C2-F9EE-4249-9BF3-809FEB6A9972}" type="slidenum">
              <a:rPr lang="en-US"/>
              <a:pPr/>
              <a:t>93</a:t>
            </a:fld>
            <a:endParaRPr lang="en-US"/>
          </a:p>
        </p:txBody>
      </p:sp>
      <p:sp>
        <p:nvSpPr>
          <p:cNvPr id="280578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381000"/>
            <a:ext cx="7772400" cy="762000"/>
          </a:xfrm>
        </p:spPr>
        <p:txBody>
          <a:bodyPr/>
          <a:lstStyle/>
          <a:p>
            <a:r>
              <a:rPr lang="en-US">
                <a:solidFill>
                  <a:schemeClr val="accent2"/>
                </a:solidFill>
              </a:rPr>
              <a:t>Depth-First Search: </a:t>
            </a:r>
            <a:r>
              <a:rPr lang="en-US">
                <a:solidFill>
                  <a:srgbClr val="CC0066"/>
                </a:solidFill>
              </a:rPr>
              <a:t>Example</a:t>
            </a:r>
          </a:p>
        </p:txBody>
      </p:sp>
      <p:sp>
        <p:nvSpPr>
          <p:cNvPr id="280579" name="Line 3"/>
          <p:cNvSpPr>
            <a:spLocks noChangeShapeType="1"/>
          </p:cNvSpPr>
          <p:nvPr/>
        </p:nvSpPr>
        <p:spPr bwMode="auto">
          <a:xfrm>
            <a:off x="457200" y="1295400"/>
            <a:ext cx="8305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graphicFrame>
        <p:nvGraphicFramePr>
          <p:cNvPr id="280580" name="Object 4"/>
          <p:cNvGraphicFramePr>
            <a:graphicFrameLocks noChangeAspect="1"/>
          </p:cNvGraphicFramePr>
          <p:nvPr/>
        </p:nvGraphicFramePr>
        <p:xfrm>
          <a:off x="762000" y="1371601"/>
          <a:ext cx="6934200" cy="4633913"/>
        </p:xfrm>
        <a:graphic>
          <a:graphicData uri="http://schemas.openxmlformats.org/presentationml/2006/ole">
            <p:oleObj spid="_x0000_s64514" name="VISIO" r:id="rId3" imgW="6129528" imgH="4099560" progId="">
              <p:embed/>
            </p:oleObj>
          </a:graphicData>
        </a:graphic>
      </p:graphicFrame>
    </p:spTree>
    <p:extLst>
      <p:ext uri="{BB962C8B-B14F-4D97-AF65-F5344CB8AC3E}">
        <p14:creationId xmlns="" xmlns:p14="http://schemas.microsoft.com/office/powerpoint/2010/main" val="1644590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CS 473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Lecture 14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381000" y="6324610"/>
            <a:ext cx="2133600" cy="365125"/>
          </a:xfrm>
        </p:spPr>
        <p:txBody>
          <a:bodyPr/>
          <a:lstStyle/>
          <a:p>
            <a:fld id="{A362623B-D24B-44A5-82D9-75D0AAD5942C}" type="slidenum">
              <a:rPr lang="en-US"/>
              <a:pPr/>
              <a:t>94</a:t>
            </a:fld>
            <a:endParaRPr lang="en-US"/>
          </a:p>
        </p:txBody>
      </p:sp>
      <p:sp>
        <p:nvSpPr>
          <p:cNvPr id="281602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381000"/>
            <a:ext cx="7772400" cy="762000"/>
          </a:xfrm>
        </p:spPr>
        <p:txBody>
          <a:bodyPr/>
          <a:lstStyle/>
          <a:p>
            <a:r>
              <a:rPr lang="en-US">
                <a:solidFill>
                  <a:schemeClr val="accent2"/>
                </a:solidFill>
              </a:rPr>
              <a:t>Depth-First Search: </a:t>
            </a:r>
            <a:r>
              <a:rPr lang="en-US">
                <a:solidFill>
                  <a:srgbClr val="CC0066"/>
                </a:solidFill>
              </a:rPr>
              <a:t>Example</a:t>
            </a:r>
          </a:p>
        </p:txBody>
      </p:sp>
      <p:sp>
        <p:nvSpPr>
          <p:cNvPr id="281603" name="Line 3"/>
          <p:cNvSpPr>
            <a:spLocks noChangeShapeType="1"/>
          </p:cNvSpPr>
          <p:nvPr/>
        </p:nvSpPr>
        <p:spPr bwMode="auto">
          <a:xfrm>
            <a:off x="457200" y="1295400"/>
            <a:ext cx="8305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graphicFrame>
        <p:nvGraphicFramePr>
          <p:cNvPr id="281604" name="Object 4"/>
          <p:cNvGraphicFramePr>
            <a:graphicFrameLocks noChangeAspect="1"/>
          </p:cNvGraphicFramePr>
          <p:nvPr/>
        </p:nvGraphicFramePr>
        <p:xfrm>
          <a:off x="762000" y="1371601"/>
          <a:ext cx="6934200" cy="4633913"/>
        </p:xfrm>
        <a:graphic>
          <a:graphicData uri="http://schemas.openxmlformats.org/presentationml/2006/ole">
            <p:oleObj spid="_x0000_s65538" name="VISIO" r:id="rId3" imgW="6129528" imgH="4099560" progId="">
              <p:embed/>
            </p:oleObj>
          </a:graphicData>
        </a:graphic>
      </p:graphicFrame>
    </p:spTree>
    <p:extLst>
      <p:ext uri="{BB962C8B-B14F-4D97-AF65-F5344CB8AC3E}">
        <p14:creationId xmlns="" xmlns:p14="http://schemas.microsoft.com/office/powerpoint/2010/main" val="1378759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CS 473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Lecture 14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381000" y="6324610"/>
            <a:ext cx="2133600" cy="365125"/>
          </a:xfrm>
        </p:spPr>
        <p:txBody>
          <a:bodyPr/>
          <a:lstStyle/>
          <a:p>
            <a:fld id="{4ADE869B-D18E-4E40-A99D-16AB13A1DA9B}" type="slidenum">
              <a:rPr lang="en-US"/>
              <a:pPr/>
              <a:t>95</a:t>
            </a:fld>
            <a:endParaRPr lang="en-US"/>
          </a:p>
        </p:txBody>
      </p:sp>
      <p:sp>
        <p:nvSpPr>
          <p:cNvPr id="282626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381000"/>
            <a:ext cx="7772400" cy="762000"/>
          </a:xfrm>
        </p:spPr>
        <p:txBody>
          <a:bodyPr/>
          <a:lstStyle/>
          <a:p>
            <a:r>
              <a:rPr lang="en-US">
                <a:solidFill>
                  <a:schemeClr val="accent2"/>
                </a:solidFill>
              </a:rPr>
              <a:t>Depth-First Search: </a:t>
            </a:r>
            <a:r>
              <a:rPr lang="en-US">
                <a:solidFill>
                  <a:srgbClr val="CC0066"/>
                </a:solidFill>
              </a:rPr>
              <a:t>Example</a:t>
            </a:r>
          </a:p>
        </p:txBody>
      </p:sp>
      <p:sp>
        <p:nvSpPr>
          <p:cNvPr id="282627" name="Line 3"/>
          <p:cNvSpPr>
            <a:spLocks noChangeShapeType="1"/>
          </p:cNvSpPr>
          <p:nvPr/>
        </p:nvSpPr>
        <p:spPr bwMode="auto">
          <a:xfrm>
            <a:off x="457200" y="1295400"/>
            <a:ext cx="8305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graphicFrame>
        <p:nvGraphicFramePr>
          <p:cNvPr id="282628" name="Object 4"/>
          <p:cNvGraphicFramePr>
            <a:graphicFrameLocks noChangeAspect="1"/>
          </p:cNvGraphicFramePr>
          <p:nvPr/>
        </p:nvGraphicFramePr>
        <p:xfrm>
          <a:off x="762000" y="1371601"/>
          <a:ext cx="6934200" cy="4633913"/>
        </p:xfrm>
        <a:graphic>
          <a:graphicData uri="http://schemas.openxmlformats.org/presentationml/2006/ole">
            <p:oleObj spid="_x0000_s66562" name="VISIO" r:id="rId3" imgW="6129528" imgH="4099560" progId="">
              <p:embed/>
            </p:oleObj>
          </a:graphicData>
        </a:graphic>
      </p:graphicFrame>
    </p:spTree>
    <p:extLst>
      <p:ext uri="{BB962C8B-B14F-4D97-AF65-F5344CB8AC3E}">
        <p14:creationId xmlns="" xmlns:p14="http://schemas.microsoft.com/office/powerpoint/2010/main" val="3581778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CS 473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Lecture 14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381000" y="6324610"/>
            <a:ext cx="2133600" cy="365125"/>
          </a:xfrm>
        </p:spPr>
        <p:txBody>
          <a:bodyPr/>
          <a:lstStyle/>
          <a:p>
            <a:fld id="{8C05A176-4FF9-4E04-A5F4-CDE1579DC79F}" type="slidenum">
              <a:rPr lang="en-US"/>
              <a:pPr/>
              <a:t>96</a:t>
            </a:fld>
            <a:endParaRPr lang="en-US"/>
          </a:p>
        </p:txBody>
      </p:sp>
      <p:sp>
        <p:nvSpPr>
          <p:cNvPr id="283650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381000"/>
            <a:ext cx="7772400" cy="762000"/>
          </a:xfrm>
        </p:spPr>
        <p:txBody>
          <a:bodyPr/>
          <a:lstStyle/>
          <a:p>
            <a:r>
              <a:rPr lang="en-US">
                <a:solidFill>
                  <a:schemeClr val="accent2"/>
                </a:solidFill>
              </a:rPr>
              <a:t>Depth-First Search: </a:t>
            </a:r>
            <a:r>
              <a:rPr lang="en-US">
                <a:solidFill>
                  <a:srgbClr val="CC0066"/>
                </a:solidFill>
              </a:rPr>
              <a:t>Example</a:t>
            </a:r>
          </a:p>
        </p:txBody>
      </p:sp>
      <p:sp>
        <p:nvSpPr>
          <p:cNvPr id="283651" name="Line 3"/>
          <p:cNvSpPr>
            <a:spLocks noChangeShapeType="1"/>
          </p:cNvSpPr>
          <p:nvPr/>
        </p:nvSpPr>
        <p:spPr bwMode="auto">
          <a:xfrm>
            <a:off x="457200" y="1295400"/>
            <a:ext cx="8305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graphicFrame>
        <p:nvGraphicFramePr>
          <p:cNvPr id="283652" name="Object 4"/>
          <p:cNvGraphicFramePr>
            <a:graphicFrameLocks noChangeAspect="1"/>
          </p:cNvGraphicFramePr>
          <p:nvPr/>
        </p:nvGraphicFramePr>
        <p:xfrm>
          <a:off x="762000" y="1371601"/>
          <a:ext cx="6934200" cy="4633913"/>
        </p:xfrm>
        <a:graphic>
          <a:graphicData uri="http://schemas.openxmlformats.org/presentationml/2006/ole">
            <p:oleObj spid="_x0000_s67586" name="VISIO" r:id="rId3" imgW="6129528" imgH="4099560" progId="">
              <p:embed/>
            </p:oleObj>
          </a:graphicData>
        </a:graphic>
      </p:graphicFrame>
    </p:spTree>
    <p:extLst>
      <p:ext uri="{BB962C8B-B14F-4D97-AF65-F5344CB8AC3E}">
        <p14:creationId xmlns="" xmlns:p14="http://schemas.microsoft.com/office/powerpoint/2010/main" val="707379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CS 473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Lecture 14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381000" y="6324610"/>
            <a:ext cx="2133600" cy="365125"/>
          </a:xfrm>
        </p:spPr>
        <p:txBody>
          <a:bodyPr/>
          <a:lstStyle/>
          <a:p>
            <a:fld id="{925407A7-657E-4C57-B1A3-3F00A1A1A827}" type="slidenum">
              <a:rPr lang="en-US"/>
              <a:pPr/>
              <a:t>97</a:t>
            </a:fld>
            <a:endParaRPr lang="en-US"/>
          </a:p>
        </p:txBody>
      </p:sp>
      <p:sp>
        <p:nvSpPr>
          <p:cNvPr id="284674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381000"/>
            <a:ext cx="7772400" cy="762000"/>
          </a:xfrm>
        </p:spPr>
        <p:txBody>
          <a:bodyPr/>
          <a:lstStyle/>
          <a:p>
            <a:r>
              <a:rPr lang="en-US">
                <a:solidFill>
                  <a:schemeClr val="accent2"/>
                </a:solidFill>
              </a:rPr>
              <a:t>Depth-First Search: </a:t>
            </a:r>
            <a:r>
              <a:rPr lang="en-US">
                <a:solidFill>
                  <a:srgbClr val="CC0066"/>
                </a:solidFill>
              </a:rPr>
              <a:t>Example</a:t>
            </a:r>
          </a:p>
        </p:txBody>
      </p:sp>
      <p:sp>
        <p:nvSpPr>
          <p:cNvPr id="284675" name="Line 3"/>
          <p:cNvSpPr>
            <a:spLocks noChangeShapeType="1"/>
          </p:cNvSpPr>
          <p:nvPr/>
        </p:nvSpPr>
        <p:spPr bwMode="auto">
          <a:xfrm>
            <a:off x="457200" y="1295400"/>
            <a:ext cx="8305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graphicFrame>
        <p:nvGraphicFramePr>
          <p:cNvPr id="284676" name="Object 4"/>
          <p:cNvGraphicFramePr>
            <a:graphicFrameLocks noChangeAspect="1"/>
          </p:cNvGraphicFramePr>
          <p:nvPr/>
        </p:nvGraphicFramePr>
        <p:xfrm>
          <a:off x="762000" y="1371601"/>
          <a:ext cx="6934200" cy="4633913"/>
        </p:xfrm>
        <a:graphic>
          <a:graphicData uri="http://schemas.openxmlformats.org/presentationml/2006/ole">
            <p:oleObj spid="_x0000_s68610" name="VISIO" r:id="rId3" imgW="6129528" imgH="4099560" progId="">
              <p:embed/>
            </p:oleObj>
          </a:graphicData>
        </a:graphic>
      </p:graphicFrame>
    </p:spTree>
    <p:extLst>
      <p:ext uri="{BB962C8B-B14F-4D97-AF65-F5344CB8AC3E}">
        <p14:creationId xmlns="" xmlns:p14="http://schemas.microsoft.com/office/powerpoint/2010/main" val="3744413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CS 473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Lecture 14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381000" y="6324610"/>
            <a:ext cx="2133600" cy="365125"/>
          </a:xfrm>
        </p:spPr>
        <p:txBody>
          <a:bodyPr/>
          <a:lstStyle/>
          <a:p>
            <a:fld id="{8494C7AE-4040-4A9D-8815-C68BB0478476}" type="slidenum">
              <a:rPr lang="en-US"/>
              <a:pPr/>
              <a:t>98</a:t>
            </a:fld>
            <a:endParaRPr lang="en-US"/>
          </a:p>
        </p:txBody>
      </p:sp>
      <p:sp>
        <p:nvSpPr>
          <p:cNvPr id="285698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381000"/>
            <a:ext cx="7772400" cy="762000"/>
          </a:xfrm>
        </p:spPr>
        <p:txBody>
          <a:bodyPr/>
          <a:lstStyle/>
          <a:p>
            <a:r>
              <a:rPr lang="en-US">
                <a:solidFill>
                  <a:schemeClr val="accent2"/>
                </a:solidFill>
              </a:rPr>
              <a:t>Depth-First Search: </a:t>
            </a:r>
            <a:r>
              <a:rPr lang="en-US">
                <a:solidFill>
                  <a:srgbClr val="CC0066"/>
                </a:solidFill>
              </a:rPr>
              <a:t>Example</a:t>
            </a:r>
          </a:p>
        </p:txBody>
      </p:sp>
      <p:sp>
        <p:nvSpPr>
          <p:cNvPr id="285699" name="Line 3"/>
          <p:cNvSpPr>
            <a:spLocks noChangeShapeType="1"/>
          </p:cNvSpPr>
          <p:nvPr/>
        </p:nvSpPr>
        <p:spPr bwMode="auto">
          <a:xfrm>
            <a:off x="457200" y="1295400"/>
            <a:ext cx="8305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graphicFrame>
        <p:nvGraphicFramePr>
          <p:cNvPr id="285700" name="Object 4"/>
          <p:cNvGraphicFramePr>
            <a:graphicFrameLocks noChangeAspect="1"/>
          </p:cNvGraphicFramePr>
          <p:nvPr/>
        </p:nvGraphicFramePr>
        <p:xfrm>
          <a:off x="762000" y="1371601"/>
          <a:ext cx="6934200" cy="4633913"/>
        </p:xfrm>
        <a:graphic>
          <a:graphicData uri="http://schemas.openxmlformats.org/presentationml/2006/ole">
            <p:oleObj spid="_x0000_s69634" name="VISIO" r:id="rId3" imgW="6129528" imgH="4099560" progId="">
              <p:embed/>
            </p:oleObj>
          </a:graphicData>
        </a:graphic>
      </p:graphicFrame>
    </p:spTree>
    <p:extLst>
      <p:ext uri="{BB962C8B-B14F-4D97-AF65-F5344CB8AC3E}">
        <p14:creationId xmlns="" xmlns:p14="http://schemas.microsoft.com/office/powerpoint/2010/main" val="108966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CS 473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Lecture 14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381000" y="6324610"/>
            <a:ext cx="2133600" cy="365125"/>
          </a:xfrm>
        </p:spPr>
        <p:txBody>
          <a:bodyPr/>
          <a:lstStyle/>
          <a:p>
            <a:fld id="{48970A71-6ED6-41AD-AC8E-8C5261488CE3}" type="slidenum">
              <a:rPr lang="en-US"/>
              <a:pPr/>
              <a:t>99</a:t>
            </a:fld>
            <a:endParaRPr lang="en-US"/>
          </a:p>
        </p:txBody>
      </p:sp>
      <p:sp>
        <p:nvSpPr>
          <p:cNvPr id="286722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381000"/>
            <a:ext cx="7772400" cy="762000"/>
          </a:xfrm>
        </p:spPr>
        <p:txBody>
          <a:bodyPr/>
          <a:lstStyle/>
          <a:p>
            <a:r>
              <a:rPr lang="en-US">
                <a:solidFill>
                  <a:schemeClr val="accent2"/>
                </a:solidFill>
              </a:rPr>
              <a:t>Depth-First Search: </a:t>
            </a:r>
            <a:r>
              <a:rPr lang="en-US">
                <a:solidFill>
                  <a:srgbClr val="CC0066"/>
                </a:solidFill>
              </a:rPr>
              <a:t>Example</a:t>
            </a:r>
          </a:p>
        </p:txBody>
      </p:sp>
      <p:sp>
        <p:nvSpPr>
          <p:cNvPr id="286723" name="Line 3"/>
          <p:cNvSpPr>
            <a:spLocks noChangeShapeType="1"/>
          </p:cNvSpPr>
          <p:nvPr/>
        </p:nvSpPr>
        <p:spPr bwMode="auto">
          <a:xfrm>
            <a:off x="457200" y="1295400"/>
            <a:ext cx="8305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graphicFrame>
        <p:nvGraphicFramePr>
          <p:cNvPr id="286724" name="Object 4"/>
          <p:cNvGraphicFramePr>
            <a:graphicFrameLocks noChangeAspect="1"/>
          </p:cNvGraphicFramePr>
          <p:nvPr/>
        </p:nvGraphicFramePr>
        <p:xfrm>
          <a:off x="762000" y="1371601"/>
          <a:ext cx="6934200" cy="4633913"/>
        </p:xfrm>
        <a:graphic>
          <a:graphicData uri="http://schemas.openxmlformats.org/presentationml/2006/ole">
            <p:oleObj spid="_x0000_s70658" name="VISIO" r:id="rId3" imgW="6129528" imgH="4099560" progId="">
              <p:embed/>
            </p:oleObj>
          </a:graphicData>
        </a:graphic>
      </p:graphicFrame>
    </p:spTree>
    <p:extLst>
      <p:ext uri="{BB962C8B-B14F-4D97-AF65-F5344CB8AC3E}">
        <p14:creationId xmlns="" xmlns:p14="http://schemas.microsoft.com/office/powerpoint/2010/main" val="1668107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4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9592</TotalTime>
  <Words>3462</Words>
  <PresentationFormat>On-screen Show (4:3)</PresentationFormat>
  <Paragraphs>1038</Paragraphs>
  <Slides>106</Slides>
  <Notes>52</Notes>
  <HiddenSlides>5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6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106</vt:i4>
      </vt:variant>
    </vt:vector>
  </HeadingPairs>
  <TitlesOfParts>
    <vt:vector size="120" baseType="lpstr">
      <vt:lpstr>Arial</vt:lpstr>
      <vt:lpstr>Times New Roman</vt:lpstr>
      <vt:lpstr>Calibri</vt:lpstr>
      <vt:lpstr>Tahoma</vt:lpstr>
      <vt:lpstr>Noto Sans Symbols</vt:lpstr>
      <vt:lpstr>Symbol</vt:lpstr>
      <vt:lpstr>Wingdings</vt:lpstr>
      <vt:lpstr>Office Theme</vt:lpstr>
      <vt:lpstr>Office Theme</vt:lpstr>
      <vt:lpstr>1_Office Theme</vt:lpstr>
      <vt:lpstr>2_Office Theme</vt:lpstr>
      <vt:lpstr>3_Office Theme</vt:lpstr>
      <vt:lpstr>4_Office Theme</vt:lpstr>
      <vt:lpstr>VISIO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  <vt:lpstr>Slide 43</vt:lpstr>
      <vt:lpstr>Slide 44</vt:lpstr>
      <vt:lpstr>Slide 45</vt:lpstr>
      <vt:lpstr>Slide 46</vt:lpstr>
      <vt:lpstr>Slide 47</vt:lpstr>
      <vt:lpstr>Slide 48</vt:lpstr>
      <vt:lpstr>Slide 49</vt:lpstr>
      <vt:lpstr>Slide 50</vt:lpstr>
      <vt:lpstr>Slide 51</vt:lpstr>
      <vt:lpstr>Slide 52</vt:lpstr>
      <vt:lpstr>Graph Traversals </vt:lpstr>
      <vt:lpstr>Slide 54</vt:lpstr>
      <vt:lpstr>Slide 55</vt:lpstr>
      <vt:lpstr>Slide 56</vt:lpstr>
      <vt:lpstr>Slide 57</vt:lpstr>
      <vt:lpstr>Slide 58</vt:lpstr>
      <vt:lpstr>Slide 59</vt:lpstr>
      <vt:lpstr>Slide 60</vt:lpstr>
      <vt:lpstr>Slide 61</vt:lpstr>
      <vt:lpstr>Graph Traversals - DFS</vt:lpstr>
      <vt:lpstr>Slide 63</vt:lpstr>
      <vt:lpstr>Slide 64</vt:lpstr>
      <vt:lpstr>Slide 65</vt:lpstr>
      <vt:lpstr>Slide 66</vt:lpstr>
      <vt:lpstr>Slide 67</vt:lpstr>
      <vt:lpstr>Slide 68</vt:lpstr>
      <vt:lpstr>Slide 69</vt:lpstr>
      <vt:lpstr>Slide 70</vt:lpstr>
      <vt:lpstr>BFS (Breadth First Search)</vt:lpstr>
      <vt:lpstr>Slide 72</vt:lpstr>
      <vt:lpstr>Slide 73</vt:lpstr>
      <vt:lpstr>Slide 74</vt:lpstr>
      <vt:lpstr>Slide 75</vt:lpstr>
      <vt:lpstr>Slide 76</vt:lpstr>
      <vt:lpstr>Slide 77</vt:lpstr>
      <vt:lpstr>Depth-First Search</vt:lpstr>
      <vt:lpstr>Depth-First Search</vt:lpstr>
      <vt:lpstr>Depth-First Search (Self Study)</vt:lpstr>
      <vt:lpstr>Depth-First Search: Example</vt:lpstr>
      <vt:lpstr>Depth-First Search: Example</vt:lpstr>
      <vt:lpstr>Depth-First Search: Example</vt:lpstr>
      <vt:lpstr>Depth-First Search: Example</vt:lpstr>
      <vt:lpstr>Depth-First Search: Example</vt:lpstr>
      <vt:lpstr>Depth-First Search: Example</vt:lpstr>
      <vt:lpstr>Depth-First Search: Example</vt:lpstr>
      <vt:lpstr>Depth-First Search: Example</vt:lpstr>
      <vt:lpstr>Depth-First Search: Example</vt:lpstr>
      <vt:lpstr>Depth-First Search: Example</vt:lpstr>
      <vt:lpstr>Depth-First Search: Example</vt:lpstr>
      <vt:lpstr>Depth-First Search: Example</vt:lpstr>
      <vt:lpstr>Depth-First Search: Example</vt:lpstr>
      <vt:lpstr>Depth-First Search: Example</vt:lpstr>
      <vt:lpstr>Depth-First Search: Example</vt:lpstr>
      <vt:lpstr>Depth-First Search: Example</vt:lpstr>
      <vt:lpstr>Depth-First Search: Example</vt:lpstr>
      <vt:lpstr>Depth-First Search: Example</vt:lpstr>
      <vt:lpstr>Depth-First Search: Example</vt:lpstr>
      <vt:lpstr>Depth-First Search: Example</vt:lpstr>
      <vt:lpstr>Depth-First Search: Example</vt:lpstr>
      <vt:lpstr>Depth-First Search: Example</vt:lpstr>
      <vt:lpstr>Depth-First Search: Example</vt:lpstr>
      <vt:lpstr>Depth-First Search: Example</vt:lpstr>
      <vt:lpstr>Depth-First Search: Example</vt:lpstr>
      <vt:lpstr>Slide 106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user</cp:lastModifiedBy>
  <cp:revision>11</cp:revision>
  <dcterms:modified xsi:type="dcterms:W3CDTF">2021-06-26T09:49:48Z</dcterms:modified>
</cp:coreProperties>
</file>